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6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8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0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40.png" ContentType="image/png"/>
  <Override PartName="/ppt/media/image470.wmf" ContentType="image/x-wmf"/>
  <Override PartName="/ppt/media/image532.wmf" ContentType="image/x-wmf"/>
  <Override PartName="/ppt/media/image531.wmf" ContentType="image/x-wmf"/>
  <Override PartName="/ppt/media/image530.wmf" ContentType="image/x-wmf"/>
  <Override PartName="/ppt/media/image524.png" ContentType="image/png"/>
  <Override PartName="/ppt/media/image86.wmf" ContentType="image/x-wmf"/>
  <Override PartName="/ppt/media/image454.wmf" ContentType="image/x-wmf"/>
  <Override PartName="/ppt/media/image523.png" ContentType="image/png"/>
  <Override PartName="/ppt/media/image85.wmf" ContentType="image/x-wmf"/>
  <Override PartName="/ppt/media/image453.wmf" ContentType="image/x-wmf"/>
  <Override PartName="/ppt/media/image522.png" ContentType="image/png"/>
  <Override PartName="/ppt/media/image452.wmf" ContentType="image/x-wmf"/>
  <Override PartName="/ppt/media/image84.wmf" ContentType="image/x-wmf"/>
  <Override PartName="/ppt/media/image521.wmf" ContentType="image/x-wmf"/>
  <Override PartName="/ppt/media/image520.wmf" ContentType="image/x-wmf"/>
  <Override PartName="/ppt/media/image512.wmf" ContentType="image/x-wmf"/>
  <Override PartName="/ppt/media/image991.wmf" ContentType="image/x-wmf"/>
  <Override PartName="/ppt/media/image511.wmf" ContentType="image/x-wmf"/>
  <Override PartName="/ppt/media/image990.wmf" ContentType="image/x-wmf"/>
  <Override PartName="/ppt/media/image510.wmf" ContentType="image/x-wmf"/>
  <Override PartName="/ppt/media/image502.wmf" ContentType="image/x-wmf"/>
  <Override PartName="/ppt/media/image981.wmf" ContentType="image/x-wmf"/>
  <Override PartName="/ppt/media/image501.wmf" ContentType="image/x-wmf"/>
  <Override PartName="/ppt/media/image980.wmf" ContentType="image/x-wmf"/>
  <Override PartName="/ppt/media/image500.wmf" ContentType="image/x-wmf"/>
  <Override PartName="/ppt/media/image415.wmf" ContentType="image/x-wmf"/>
  <Override PartName="/ppt/media/image386.wmf" ContentType="image/x-wmf"/>
  <Override PartName="/ppt/media/image414.wmf" ContentType="image/x-wmf"/>
  <Override PartName="/ppt/media/image385.wmf" ContentType="image/x-wmf"/>
  <Override PartName="/ppt/media/image413.wmf" ContentType="image/x-wmf"/>
  <Override PartName="/ppt/media/image384.wmf" ContentType="image/x-wmf"/>
  <Override PartName="/ppt/media/image412.wmf" ContentType="image/x-wmf"/>
  <Override PartName="/ppt/media/image383.wmf" ContentType="image/x-wmf"/>
  <Override PartName="/ppt/media/image411.wmf" ContentType="image/x-wmf"/>
  <Override PartName="/ppt/media/image382.wmf" ContentType="image/x-wmf"/>
  <Override PartName="/ppt/media/image541.png" ContentType="image/png"/>
  <Override PartName="/ppt/media/image471.wmf" ContentType="image/x-wmf"/>
  <Override PartName="/ppt/media/image410.wmf" ContentType="image/x-wmf"/>
  <Override PartName="/ppt/media/image381.wmf" ContentType="image/x-wmf"/>
  <Override PartName="/ppt/media/image405.wmf" ContentType="image/x-wmf"/>
  <Override PartName="/ppt/media/image884.wmf" ContentType="image/x-wmf"/>
  <Override PartName="/ppt/media/image404.wmf" ContentType="image/x-wmf"/>
  <Override PartName="/ppt/media/image883.wmf" ContentType="image/x-wmf"/>
  <Override PartName="/ppt/media/image403.wmf" ContentType="image/x-wmf"/>
  <Override PartName="/ppt/media/image882.wmf" ContentType="image/x-wmf"/>
  <Override PartName="/ppt/media/image402.wmf" ContentType="image/x-wmf"/>
  <Override PartName="/ppt/media/image544.jpeg" ContentType="image/jpeg"/>
  <Override PartName="/ppt/media/image881.wmf" ContentType="image/x-wmf"/>
  <Override PartName="/ppt/media/image401.wmf" ContentType="image/x-wmf"/>
  <Override PartName="/ppt/media/image880.wmf" ContentType="image/x-wmf"/>
  <Override PartName="/ppt/media/image400.wmf" ContentType="image/x-wmf"/>
  <Override PartName="/ppt/media/image379.wmf" ContentType="image/x-wmf"/>
  <Override PartName="/ppt/media/image378.wmf" ContentType="image/x-wmf"/>
  <Override PartName="/ppt/media/image377.wmf" ContentType="image/x-wmf"/>
  <Override PartName="/ppt/media/image376.wmf" ContentType="image/x-wmf"/>
  <Override PartName="/ppt/media/image369.wmf" ContentType="image/x-wmf"/>
  <Override PartName="/ppt/media/image368.wmf" ContentType="image/x-wmf"/>
  <Override PartName="/ppt/media/image367.wmf" ContentType="image/x-wmf"/>
  <Override PartName="/ppt/media/image366.wmf" ContentType="image/x-wmf"/>
  <Override PartName="/ppt/media/image472.wmf" ContentType="image/x-wmf"/>
  <Override PartName="/ppt/media/image335.wmf" ContentType="image/x-wmf"/>
  <Override PartName="/ppt/media/image297.wmf" ContentType="image/x-wmf"/>
  <Override PartName="/ppt/media/image334.wmf" ContentType="image/x-wmf"/>
  <Override PartName="/ppt/media/image296.wmf" ContentType="image/x-wmf"/>
  <Override PartName="/ppt/media/image333.wmf" ContentType="image/x-wmf"/>
  <Override PartName="/ppt/media/image295.wmf" ContentType="image/x-wmf"/>
  <Override PartName="/ppt/media/image332.wmf" ContentType="image/x-wmf"/>
  <Override PartName="/ppt/media/image294.wmf" ContentType="image/x-wmf"/>
  <Override PartName="/ppt/media/image479.wmf" ContentType="image/x-wmf"/>
  <Override PartName="/ppt/media/image331.wmf" ContentType="image/x-wmf"/>
  <Override PartName="/ppt/media/image293.wmf" ContentType="image/x-wmf"/>
  <Override PartName="/ppt/media/image478.wmf" ContentType="image/x-wmf"/>
  <Override PartName="/ppt/media/image330.wmf" ContentType="image/x-wmf"/>
  <Override PartName="/ppt/media/image292.wmf" ContentType="image/x-wmf"/>
  <Override PartName="/ppt/media/image477.wmf" ContentType="image/x-wmf"/>
  <Override PartName="/ppt/media/image291.wmf" ContentType="image/x-wmf"/>
  <Override PartName="/ppt/media/image476.wmf" ContentType="image/x-wmf"/>
  <Override PartName="/ppt/media/image290.wmf" ContentType="image/x-wmf"/>
  <Override PartName="/ppt/media/image475.wmf" ContentType="image/x-wmf"/>
  <Override PartName="/ppt/media/image545.png" ContentType="image/png"/>
  <Override PartName="/ppt/media/image462.wmf" ContentType="image/x-wmf"/>
  <Override PartName="/ppt/media/image94.wmf" ContentType="image/x-wmf"/>
  <Override PartName="/ppt/media/image325.wmf" ContentType="image/x-wmf"/>
  <Override PartName="/ppt/media/image8.wmf" ContentType="image/x-wmf"/>
  <Override PartName="/ppt/media/image287.wmf" ContentType="image/x-wmf"/>
  <Override PartName="/ppt/media/image461.wmf" ContentType="image/x-wmf"/>
  <Override PartName="/ppt/media/image93.wmf" ContentType="image/x-wmf"/>
  <Override PartName="/ppt/media/image324.wmf" ContentType="image/x-wmf"/>
  <Override PartName="/ppt/media/image7.wmf" ContentType="image/x-wmf"/>
  <Override PartName="/ppt/media/image286.wmf" ContentType="image/x-wmf"/>
  <Override PartName="/ppt/media/image460.wmf" ContentType="image/x-wmf"/>
  <Override PartName="/ppt/media/image92.wmf" ContentType="image/x-wmf"/>
  <Override PartName="/ppt/media/image323.wmf" ContentType="image/x-wmf"/>
  <Override PartName="/ppt/media/image6.wmf" ContentType="image/x-wmf"/>
  <Override PartName="/ppt/media/image285.wmf" ContentType="image/x-wmf"/>
  <Override PartName="/ppt/media/image322.wmf" ContentType="image/x-wmf"/>
  <Override PartName="/ppt/media/image5.wmf" ContentType="image/x-wmf"/>
  <Override PartName="/ppt/media/image284.wmf" ContentType="image/x-wmf"/>
  <Override PartName="/ppt/media/image469.wmf" ContentType="image/x-wmf"/>
  <Override PartName="/ppt/media/image321.wmf" ContentType="image/x-wmf"/>
  <Override PartName="/ppt/media/image4.wmf" ContentType="image/x-wmf"/>
  <Override PartName="/ppt/media/image283.wmf" ContentType="image/x-wmf"/>
  <Override PartName="/ppt/media/image468.wmf" ContentType="image/x-wmf"/>
  <Override PartName="/ppt/media/image320.wmf" ContentType="image/x-wmf"/>
  <Override PartName="/ppt/media/image3.wmf" ContentType="image/x-wmf"/>
  <Override PartName="/ppt/media/image282.wmf" ContentType="image/x-wmf"/>
  <Override PartName="/ppt/media/image99.wmf" ContentType="image/x-wmf"/>
  <Override PartName="/ppt/media/image467.wmf" ContentType="image/x-wmf"/>
  <Override PartName="/ppt/media/image281.wmf" ContentType="image/x-wmf"/>
  <Override PartName="/ppt/media/image98.wmf" ContentType="image/x-wmf"/>
  <Override PartName="/ppt/media/image466.wmf" ContentType="image/x-wmf"/>
  <Override PartName="/ppt/media/image280.wmf" ContentType="image/x-wmf"/>
  <Override PartName="/ppt/media/image97.wmf" ContentType="image/x-wmf"/>
  <Override PartName="/ppt/media/image465.wmf" ContentType="image/x-wmf"/>
  <Override PartName="/ppt/media/image315.wmf" ContentType="image/x-wmf"/>
  <Override PartName="/ppt/media/image277.wmf" ContentType="image/x-wmf"/>
  <Override PartName="/ppt/media/image451.wmf" ContentType="image/x-wmf"/>
  <Override PartName="/ppt/media/image83.wmf" ContentType="image/x-wmf"/>
  <Override PartName="/ppt/media/image314.wmf" ContentType="image/x-wmf"/>
  <Override PartName="/ppt/media/image276.wmf" ContentType="image/x-wmf"/>
  <Override PartName="/ppt/media/image450.wmf" ContentType="image/x-wmf"/>
  <Override PartName="/ppt/media/image82.wmf" ContentType="image/x-wmf"/>
  <Override PartName="/ppt/media/image313.wmf" ContentType="image/x-wmf"/>
  <Override PartName="/ppt/media/image275.wmf" ContentType="image/x-wmf"/>
  <Override PartName="/ppt/media/image312.wmf" ContentType="image/x-wmf"/>
  <Override PartName="/ppt/media/image274.wmf" ContentType="image/x-wmf"/>
  <Override PartName="/ppt/media/image459.wmf" ContentType="image/x-wmf"/>
  <Override PartName="/ppt/media/image311.wmf" ContentType="image/x-wmf"/>
  <Override PartName="/ppt/media/image273.wmf" ContentType="image/x-wmf"/>
  <Override PartName="/ppt/media/image458.wmf" ContentType="image/x-wmf"/>
  <Override PartName="/ppt/media/image310.wmf" ContentType="image/x-wmf"/>
  <Override PartName="/ppt/media/image272.wmf" ContentType="image/x-wmf"/>
  <Override PartName="/ppt/media/image89.wmf" ContentType="image/x-wmf"/>
  <Override PartName="/ppt/media/image457.wmf" ContentType="image/x-wmf"/>
  <Override PartName="/ppt/media/image271.wmf" ContentType="image/x-wmf"/>
  <Override PartName="/ppt/media/image88.wmf" ContentType="image/x-wmf"/>
  <Override PartName="/ppt/media/image456.wmf" ContentType="image/x-wmf"/>
  <Override PartName="/ppt/media/image270.wmf" ContentType="image/x-wmf"/>
  <Override PartName="/ppt/media/image87.wmf" ContentType="image/x-wmf"/>
  <Override PartName="/ppt/media/image455.wmf" ContentType="image/x-wmf"/>
  <Override PartName="/ppt/media/image442.wmf" ContentType="image/x-wmf"/>
  <Override PartName="/ppt/media/image74.wmf" ContentType="image/x-wmf"/>
  <Override PartName="/ppt/media/image305.wmf" ContentType="image/x-wmf"/>
  <Override PartName="/ppt/media/image267.wmf" ContentType="image/x-wmf"/>
  <Override PartName="/ppt/media/image441.wmf" ContentType="image/x-wmf"/>
  <Override PartName="/ppt/media/image73.wmf" ContentType="image/x-wmf"/>
  <Override PartName="/ppt/media/image304.wmf" ContentType="image/x-wmf"/>
  <Override PartName="/ppt/media/image266.wmf" ContentType="image/x-wmf"/>
  <Override PartName="/ppt/media/image440.wmf" ContentType="image/x-wmf"/>
  <Override PartName="/ppt/media/image72.wmf" ContentType="image/x-wmf"/>
  <Override PartName="/ppt/media/image303.wmf" ContentType="image/x-wmf"/>
  <Override PartName="/ppt/media/image265.wmf" ContentType="image/x-wmf"/>
  <Override PartName="/ppt/media/image302.wmf" ContentType="image/x-wmf"/>
  <Override PartName="/ppt/media/image264.wmf" ContentType="image/x-wmf"/>
  <Override PartName="/ppt/media/image449.wmf" ContentType="image/x-wmf"/>
  <Override PartName="/ppt/media/image301.wmf" ContentType="image/x-wmf"/>
  <Override PartName="/ppt/media/image263.wmf" ContentType="image/x-wmf"/>
  <Override PartName="/ppt/media/image448.wmf" ContentType="image/x-wmf"/>
  <Override PartName="/ppt/media/image300.wmf" ContentType="image/x-wmf"/>
  <Override PartName="/ppt/media/image262.wmf" ContentType="image/x-wmf"/>
  <Override PartName="/ppt/media/image79.wmf" ContentType="image/x-wmf"/>
  <Override PartName="/ppt/media/image447.wmf" ContentType="image/x-wmf"/>
  <Override PartName="/ppt/media/image261.wmf" ContentType="image/x-wmf"/>
  <Override PartName="/ppt/media/image78.wmf" ContentType="image/x-wmf"/>
  <Override PartName="/ppt/media/image446.wmf" ContentType="image/x-wmf"/>
  <Override PartName="/ppt/media/image260.wmf" ContentType="image/x-wmf"/>
  <Override PartName="/ppt/media/image77.wmf" ContentType="image/x-wmf"/>
  <Override PartName="/ppt/media/image445.wmf" ContentType="image/x-wmf"/>
  <Override PartName="/ppt/media/image429.wmf" ContentType="image/x-wmf"/>
  <Override PartName="/ppt/media/image244.wmf" ContentType="image/x-wmf"/>
  <Override PartName="/ppt/media/image1060.png" ContentType="image/png"/>
  <Override PartName="/ppt/media/image126.wmf" ContentType="image/x-wmf"/>
  <Override PartName="/ppt/media/image1049.wmf" ContentType="image/x-wmf"/>
  <Override PartName="/ppt/media/image497.wmf" ContentType="image/x-wmf"/>
  <Override PartName="/ppt/media/image194.wmf" ContentType="image/x-wmf"/>
  <Override PartName="/ppt/media/image428.wmf" ContentType="image/x-wmf"/>
  <Override PartName="/ppt/media/image243.wmf" ContentType="image/x-wmf"/>
  <Override PartName="/ppt/media/image125.wmf" ContentType="image/x-wmf"/>
  <Override PartName="/ppt/media/image1048.wmf" ContentType="image/x-wmf"/>
  <Override PartName="/ppt/media/image496.wmf" ContentType="image/x-wmf"/>
  <Override PartName="/ppt/media/image359.wmf" ContentType="image/x-wmf"/>
  <Override PartName="/ppt/media/image193.wmf" ContentType="image/x-wmf"/>
  <Override PartName="/ppt/media/image427.wmf" ContentType="image/x-wmf"/>
  <Override PartName="/ppt/media/image59.wmf" ContentType="image/x-wmf"/>
  <Override PartName="/ppt/media/image242.wmf" ContentType="image/x-wmf"/>
  <Override PartName="/ppt/media/image389.wmf" ContentType="image/x-wmf"/>
  <Override PartName="/ppt/media/image418.wmf" ContentType="image/x-wmf"/>
  <Override PartName="/ppt/media/image124.wmf" ContentType="image/x-wmf"/>
  <Override PartName="/ppt/media/image1047.wmf" ContentType="image/x-wmf"/>
  <Override PartName="/ppt/media/image495.wmf" ContentType="image/x-wmf"/>
  <Override PartName="/ppt/media/image358.wmf" ContentType="image/x-wmf"/>
  <Override PartName="/ppt/media/image192.wmf" ContentType="image/x-wmf"/>
  <Override PartName="/ppt/media/image426.wmf" ContentType="image/x-wmf"/>
  <Override PartName="/ppt/media/image58.wmf" ContentType="image/x-wmf"/>
  <Override PartName="/ppt/media/image241.wmf" ContentType="image/x-wmf"/>
  <Override PartName="/ppt/media/image388.wmf" ContentType="image/x-wmf"/>
  <Override PartName="/ppt/media/image417.wmf" ContentType="image/x-wmf"/>
  <Override PartName="/ppt/media/image123.wmf" ContentType="image/x-wmf"/>
  <Override PartName="/ppt/media/image779.wmf" ContentType="image/x-wmf"/>
  <Override PartName="/ppt/media/image1046.wmf" ContentType="image/x-wmf"/>
  <Override PartName="/ppt/media/image494.wmf" ContentType="image/x-wmf"/>
  <Override PartName="/ppt/media/image357.wmf" ContentType="image/x-wmf"/>
  <Override PartName="/ppt/media/image191.wmf" ContentType="image/x-wmf"/>
  <Override PartName="/ppt/media/image425.wmf" ContentType="image/x-wmf"/>
  <Override PartName="/ppt/media/image57.wmf" ContentType="image/x-wmf"/>
  <Override PartName="/ppt/media/image240.wmf" ContentType="image/x-wmf"/>
  <Override PartName="/ppt/media/image387.wmf" ContentType="image/x-wmf"/>
  <Override PartName="/ppt/media/image416.wmf" ContentType="image/x-wmf"/>
  <Override PartName="/ppt/media/image122.wmf" ContentType="image/x-wmf"/>
  <Override PartName="/ppt/media/image1045.wmf" ContentType="image/x-wmf"/>
  <Override PartName="/ppt/media/image493.wmf" ContentType="image/x-wmf"/>
  <Override PartName="/ppt/media/image356.wmf" ContentType="image/x-wmf"/>
  <Override PartName="/ppt/media/image190.wmf" ContentType="image/x-wmf"/>
  <Override PartName="/ppt/media/image487.wmf" ContentType="image/x-wmf"/>
  <Override PartName="/ppt/media/image184.wmf" ContentType="image/x-wmf"/>
  <Override PartName="/ppt/media/image486.wmf" ContentType="image/x-wmf"/>
  <Override PartName="/ppt/media/image349.wmf" ContentType="image/x-wmf"/>
  <Override PartName="/ppt/media/image183.wmf" ContentType="image/x-wmf"/>
  <Override PartName="/ppt/media/image485.wmf" ContentType="image/x-wmf"/>
  <Override PartName="/ppt/media/image348.wmf" ContentType="image/x-wmf"/>
  <Override PartName="/ppt/media/image182.wmf" ContentType="image/x-wmf"/>
  <Override PartName="/ppt/media/image113.wmf" ContentType="image/x-wmf"/>
  <Override PartName="/ppt/media/image484.wmf" ContentType="image/x-wmf"/>
  <Override PartName="/ppt/media/image347.wmf" ContentType="image/x-wmf"/>
  <Override PartName="/ppt/media/image181.wmf" ContentType="image/x-wmf"/>
  <Override PartName="/ppt/media/image112.wmf" ContentType="image/x-wmf"/>
  <Override PartName="/ppt/media/image768.wmf" ContentType="image/x-wmf"/>
  <Override PartName="/ppt/media/image483.wmf" ContentType="image/x-wmf"/>
  <Override PartName="/ppt/media/image346.wmf" ContentType="image/x-wmf"/>
  <Override PartName="/ppt/media/image180.wmf" ContentType="image/x-wmf"/>
  <Override PartName="/ppt/media/image174.wmf" ContentType="image/x-wmf"/>
  <Override PartName="/ppt/media/image339.wmf" ContentType="image/x-wmf"/>
  <Override PartName="/ppt/media/image173.wmf" ContentType="image/x-wmf"/>
  <Override PartName="/ppt/media/image338.wmf" ContentType="image/x-wmf"/>
  <Override PartName="/ppt/media/image172.wmf" ContentType="image/x-wmf"/>
  <Override PartName="/ppt/media/image103.wmf" ContentType="image/x-wmf"/>
  <Override PartName="/ppt/media/image759.wmf" ContentType="image/x-wmf"/>
  <Override PartName="/ppt/media/image474.wmf" ContentType="image/x-wmf"/>
  <Override PartName="/ppt/media/image337.wmf" ContentType="image/x-wmf"/>
  <Override PartName="/ppt/media/image299.wmf" ContentType="image/x-wmf"/>
  <Override PartName="/ppt/media/image171.wmf" ContentType="image/x-wmf"/>
  <Override PartName="/ppt/media/image102.wmf" ContentType="image/x-wmf"/>
  <Override PartName="/ppt/media/image758.wmf" ContentType="image/x-wmf"/>
  <Override PartName="/ppt/media/image473.wmf" ContentType="image/x-wmf"/>
  <Override PartName="/ppt/media/image336.wmf" ContentType="image/x-wmf"/>
  <Override PartName="/ppt/media/image298.wmf" ContentType="image/x-wmf"/>
  <Override PartName="/ppt/media/image170.wmf" ContentType="image/x-wmf"/>
  <Override PartName="/ppt/media/image492.wmf" ContentType="image/x-wmf"/>
  <Override PartName="/ppt/media/image355.wmf" ContentType="image/x-wmf"/>
  <Override PartName="/ppt/media/image29.wmf" ContentType="image/x-wmf"/>
  <Override PartName="/ppt/media/image212.wmf" ContentType="image/x-wmf"/>
  <Override PartName="/ppt/media/image691.wmf" ContentType="image/x-wmf"/>
  <Override PartName="/ppt/media/image96.wmf" ContentType="image/x-wmf"/>
  <Override PartName="/ppt/media/image464.wmf" ContentType="image/x-wmf"/>
  <Override PartName="/ppt/media/image491.wmf" ContentType="image/x-wmf"/>
  <Override PartName="/ppt/media/image354.wmf" ContentType="image/x-wmf"/>
  <Override PartName="/ppt/media/image28.wmf" ContentType="image/x-wmf"/>
  <Override PartName="/ppt/media/image211.wmf" ContentType="image/x-wmf"/>
  <Override PartName="/ppt/media/image690.wmf" ContentType="image/x-wmf"/>
  <Override PartName="/ppt/media/image490.wmf" ContentType="image/x-wmf"/>
  <Override PartName="/ppt/media/image353.wmf" ContentType="image/x-wmf"/>
  <Override PartName="/ppt/media/image27.wmf" ContentType="image/x-wmf"/>
  <Override PartName="/ppt/media/image210.wmf" ContentType="image/x-wmf"/>
  <Override PartName="/ppt/media/image482.wmf" ContentType="image/x-wmf"/>
  <Override PartName="/ppt/media/image345.wmf" ContentType="image/x-wmf"/>
  <Override PartName="/ppt/media/image19.wmf" ContentType="image/x-wmf"/>
  <Override PartName="/ppt/media/image202.wmf" ContentType="image/x-wmf"/>
  <Override PartName="/ppt/media/image681.wmf" ContentType="image/x-wmf"/>
  <Override PartName="/ppt/media/image751.png" ContentType="image/png"/>
  <Override PartName="/ppt/media/image76.wmf" ContentType="image/x-wmf"/>
  <Override PartName="/ppt/media/image444.wmf" ContentType="image/x-wmf"/>
  <Override PartName="/ppt/media/image75.wmf" ContentType="image/x-wmf"/>
  <Override PartName="/ppt/media/image443.wmf" ContentType="image/x-wmf"/>
  <Override PartName="/ppt/media/image71.wmf" ContentType="image/x-wmf"/>
  <Override PartName="/ppt/media/image179.wmf" ContentType="image/x-wmf"/>
  <Override PartName="/ppt/media/image70.wmf" ContentType="image/x-wmf"/>
  <Override PartName="/ppt/media/image178.wmf" ContentType="image/x-wmf"/>
  <Override PartName="/ppt/media/image69.wmf" ContentType="image/x-wmf"/>
  <Override PartName="/ppt/media/image437.wmf" ContentType="image/x-wmf"/>
  <Override PartName="/ppt/media/image252.wmf" ContentType="image/x-wmf"/>
  <Override PartName="/ppt/media/image68.wmf" ContentType="image/x-wmf"/>
  <Override PartName="/ppt/media/image436.wmf" ContentType="image/x-wmf"/>
  <Override PartName="/ppt/media/image251.wmf" ContentType="image/x-wmf"/>
  <Override PartName="/ppt/media/image67.wmf" ContentType="image/x-wmf"/>
  <Override PartName="/ppt/media/image435.wmf" ContentType="image/x-wmf"/>
  <Override PartName="/ppt/media/image250.wmf" ContentType="image/x-wmf"/>
  <Override PartName="/ppt/media/image66.wmf" ContentType="image/x-wmf"/>
  <Override PartName="/ppt/media/image434.wmf" ContentType="image/x-wmf"/>
  <Override PartName="/ppt/media/image65.wmf" ContentType="image/x-wmf"/>
  <Override PartName="/ppt/media/image433.wmf" ContentType="image/x-wmf"/>
  <Override PartName="/ppt/media/image64.wmf" ContentType="image/x-wmf"/>
  <Override PartName="/ppt/media/image432.wmf" ContentType="image/x-wmf"/>
  <Override PartName="/ppt/media/image63.wmf" ContentType="image/x-wmf"/>
  <Override PartName="/ppt/media/image431.wmf" ContentType="image/x-wmf"/>
  <Override PartName="/ppt/media/image62.wmf" ContentType="image/x-wmf"/>
  <Override PartName="/ppt/media/image430.wmf" ContentType="image/x-wmf"/>
  <Override PartName="/ppt/media/image61.wmf" ContentType="image/x-wmf"/>
  <Override PartName="/ppt/media/image169.wmf" ContentType="image/x-wmf"/>
  <Override PartName="/ppt/media/image60.wmf" ContentType="image/x-wmf"/>
  <Override PartName="/ppt/media/image168.wmf" ContentType="image/x-wmf"/>
  <Override PartName="/ppt/media/image23.wmf" ContentType="image/x-wmf"/>
  <Override PartName="/ppt/media/image115.wmf" ContentType="image/x-wmf"/>
  <Override PartName="/ppt/media/image91.wmf" ContentType="image/x-wmf"/>
  <Override PartName="/ppt/media/image199.wmf" ContentType="image/x-wmf"/>
  <Override PartName="/ppt/media/image95.wmf" ContentType="image/x-wmf"/>
  <Override PartName="/ppt/media/image463.wmf" ContentType="image/x-wmf"/>
  <Override PartName="/ppt/media/image119.wmf" ContentType="image/x-wmf"/>
  <Override PartName="/ppt/media/image11.wmf" ContentType="image/x-wmf"/>
  <Override PartName="/ppt/media/image187.wmf" ContentType="image/x-wmf"/>
  <Override PartName="/ppt/media/image22.wmf" ContentType="image/x-wmf"/>
  <Override PartName="/ppt/media/image114.wmf" ContentType="image/x-wmf"/>
  <Override PartName="/ppt/media/image90.wmf" ContentType="image/x-wmf"/>
  <Override PartName="/ppt/media/image198.wmf" ContentType="image/x-wmf"/>
  <Override PartName="/ppt/media/image489.wmf" ContentType="image/x-wmf"/>
  <Override PartName="/ppt/media/image186.wmf" ContentType="image/x-wmf"/>
  <Override PartName="/ppt/media/image21.wmf" ContentType="image/x-wmf"/>
  <Override PartName="/ppt/media/image129.wmf" ContentType="image/x-wmf"/>
  <Override PartName="/ppt/media/image488.wmf" ContentType="image/x-wmf"/>
  <Override PartName="/ppt/media/image185.wmf" ContentType="image/x-wmf"/>
  <Override PartName="/ppt/media/image20.wmf" ContentType="image/x-wmf"/>
  <Override PartName="/ppt/media/image128.wmf" ContentType="image/x-wmf"/>
  <Override PartName="/ppt/media/image350.wmf" ContentType="image/x-wmf"/>
  <Override PartName="/ppt/media/image24.wmf" ContentType="image/x-wmf"/>
  <Override PartName="/ppt/media/image116.wmf" ContentType="image/x-wmf"/>
  <Override PartName="/ppt/media/image1039.wmf" ContentType="image/x-wmf"/>
  <Override PartName="/ppt/media/image31.wmf" ContentType="image/x-wmf"/>
  <Override PartName="/ppt/media/image139.wmf" ContentType="image/x-wmf"/>
  <Override PartName="/ppt/media/image9.wmf" ContentType="image/x-wmf"/>
  <Override PartName="/ppt/media/image326.wmf" ContentType="image/x-wmf"/>
  <Override PartName="/ppt/media/image351.wmf" ContentType="image/x-wmf"/>
  <Override PartName="/ppt/media/image25.wmf" ContentType="image/x-wmf"/>
  <Override PartName="/ppt/media/image117.wmf" ContentType="image/x-wmf"/>
  <Override PartName="/ppt/media/image340.wmf" ContentType="image/x-wmf"/>
  <Override PartName="/ppt/media/image14.wmf" ContentType="image/x-wmf"/>
  <Override PartName="/ppt/media/image106.wmf" ContentType="image/x-wmf"/>
  <Override PartName="/ppt/media/image1029.wmf" ContentType="image/x-wmf"/>
  <Override PartName="/ppt/media/image2.wmf" ContentType="image/x-wmf"/>
  <Override PartName="/ppt/media/image154.wmf" ContentType="image/x-wmf"/>
  <Override PartName="/ppt/media/image32.wmf" ContentType="image/x-wmf"/>
  <Override PartName="/ppt/media/image352.wmf" ContentType="image/x-wmf"/>
  <Override PartName="/ppt/media/image26.wmf" ContentType="image/x-wmf"/>
  <Override PartName="/ppt/media/image118.wmf" ContentType="image/x-wmf"/>
  <Override PartName="/ppt/media/image10.wmf" ContentType="image/x-wmf"/>
  <Override PartName="/ppt/media/image104.wmf" ContentType="image/x-wmf"/>
  <Override PartName="/ppt/media/image1027.wmf" ContentType="image/x-wmf"/>
  <Override PartName="/ppt/media/image80.wmf" ContentType="image/x-wmf"/>
  <Override PartName="/ppt/media/image188.wmf" ContentType="image/x-wmf"/>
  <Override PartName="/ppt/media/image12.wmf" ContentType="image/x-wmf"/>
  <Override PartName="/ppt/media/image341.wmf" ContentType="image/x-wmf"/>
  <Override PartName="/ppt/media/image15.wmf" ContentType="image/x-wmf"/>
  <Override PartName="/ppt/media/image155.wmf" ContentType="image/x-wmf"/>
  <Override PartName="/ppt/media/image33.wmf" ContentType="image/x-wmf"/>
  <Override PartName="/ppt/media/image105.wmf" ContentType="image/x-wmf"/>
  <Override PartName="/ppt/media/image1028.wmf" ContentType="image/x-wmf"/>
  <Override PartName="/ppt/media/image81.wmf" ContentType="image/x-wmf"/>
  <Override PartName="/ppt/media/image189.wmf" ContentType="image/x-wmf"/>
  <Override PartName="/ppt/media/image13.wmf" ContentType="image/x-wmf"/>
  <Override PartName="/ppt/media/image342.wmf" ContentType="image/x-wmf"/>
  <Override PartName="/ppt/media/image16.wmf" ContentType="image/x-wmf"/>
  <Override PartName="/ppt/media/image156.wmf" ContentType="image/x-wmf"/>
  <Override PartName="/ppt/media/image360.wmf" ContentType="image/x-wmf"/>
  <Override PartName="/ppt/media/image34.wmf" ContentType="image/x-wmf"/>
  <Override PartName="/ppt/media/image480.wmf" ContentType="image/x-wmf"/>
  <Override PartName="/ppt/media/image343.wmf" ContentType="image/x-wmf"/>
  <Override PartName="/ppt/media/image17.wmf" ContentType="image/x-wmf"/>
  <Override PartName="/ppt/media/image200.wmf" ContentType="image/x-wmf"/>
  <Override PartName="/ppt/media/image157.wmf" ContentType="image/x-wmf"/>
  <Override PartName="/ppt/media/image361.wmf" ContentType="image/x-wmf"/>
  <Override PartName="/ppt/media/image35.wmf" ContentType="image/x-wmf"/>
  <Override PartName="/ppt/media/image107.wmf" ContentType="image/x-wmf"/>
  <Override PartName="/ppt/media/image175.wmf" ContentType="image/x-wmf"/>
  <Override PartName="/ppt/media/image373.wmf" ContentType="image/x-wmf"/>
  <Override PartName="/ppt/media/image47.wmf" ContentType="image/x-wmf"/>
  <Override PartName="/ppt/media/image230.wmf" ContentType="image/x-wmf"/>
  <Override PartName="/ppt/media/image481.wmf" ContentType="image/x-wmf"/>
  <Override PartName="/ppt/media/image344.wmf" ContentType="image/x-wmf"/>
  <Override PartName="/ppt/media/image18.wmf" ContentType="image/x-wmf"/>
  <Override PartName="/ppt/media/image201.wmf" ContentType="image/x-wmf"/>
  <Override PartName="/ppt/media/image680.wmf" ContentType="image/x-wmf"/>
  <Override PartName="/ppt/media/image158.wmf" ContentType="image/x-wmf"/>
  <Override PartName="/ppt/media/image50.wmf" ContentType="image/x-wmf"/>
  <Override PartName="/ppt/media/image362.wmf" ContentType="image/x-wmf"/>
  <Override PartName="/ppt/media/image36.wmf" ContentType="image/x-wmf"/>
  <Override PartName="/ppt/media/image108.wmf" ContentType="image/x-wmf"/>
  <Override PartName="/ppt/media/image176.wmf" ContentType="image/x-wmf"/>
  <Override PartName="/ppt/media/image374.wmf" ContentType="image/x-wmf"/>
  <Override PartName="/ppt/media/image48.wmf" ContentType="image/x-wmf"/>
  <Override PartName="/ppt/media/image231.wmf" ContentType="image/x-wmf"/>
  <Override PartName="/ppt/media/image159.wmf" ContentType="image/x-wmf"/>
  <Override PartName="/ppt/media/image51.wmf" ContentType="image/x-wmf"/>
  <Override PartName="/ppt/media/image363.wmf" ContentType="image/x-wmf"/>
  <Override PartName="/ppt/media/image37.wmf" ContentType="image/x-wmf"/>
  <Override PartName="/ppt/media/image220.wmf" ContentType="image/x-wmf"/>
  <Override PartName="/ppt/media/image109.wmf" ContentType="image/x-wmf"/>
  <Override PartName="/ppt/media/image177.wmf" ContentType="image/x-wmf"/>
  <Override PartName="/ppt/media/image375.wmf" ContentType="image/x-wmf"/>
  <Override PartName="/ppt/media/image49.wmf" ContentType="image/x-wmf"/>
  <Override PartName="/ppt/media/image232.wmf" ContentType="image/x-wmf"/>
  <Override PartName="/ppt/media/image30.wmf" ContentType="image/x-wmf"/>
  <Override PartName="/ppt/media/image138.wmf" ContentType="image/x-wmf"/>
  <Override PartName="/ppt/media/image364.wmf" ContentType="image/x-wmf"/>
  <Override PartName="/ppt/media/image38.wmf" ContentType="image/x-wmf"/>
  <Override PartName="/ppt/media/image221.wmf" ContentType="image/x-wmf"/>
  <Override PartName="/ppt/media/image1.wmf" ContentType="image/x-wmf"/>
  <Override PartName="/ppt/media/image319.wmf" ContentType="image/x-wmf"/>
  <Override PartName="/ppt/media/image153.wmf" ContentType="image/x-wmf"/>
  <Override PartName="/ppt/media/image365.wmf" ContentType="image/x-wmf"/>
  <Override PartName="/ppt/media/image39.wmf" ContentType="image/x-wmf"/>
  <Override PartName="/ppt/media/image222.wmf" ContentType="image/x-wmf"/>
  <Override PartName="/ppt/media/image771.png" ContentType="image/png"/>
  <Override PartName="/ppt/media/image127.wmf" ContentType="image/x-wmf"/>
  <Override PartName="/ppt/media/image498.wmf" ContentType="image/x-wmf"/>
  <Override PartName="/ppt/media/image195.wmf" ContentType="image/x-wmf"/>
  <Override PartName="/ppt/media/image40.wmf" ContentType="image/x-wmf"/>
  <Override PartName="/ppt/media/image148.wmf" ContentType="image/x-wmf"/>
  <Override PartName="/ppt/media/image41.wmf" ContentType="image/x-wmf"/>
  <Override PartName="/ppt/media/image149.wmf" ContentType="image/x-wmf"/>
  <Override PartName="/ppt/media/image42.wmf" ContentType="image/x-wmf"/>
  <Override PartName="/ppt/media/image43.wmf" ContentType="image/x-wmf"/>
  <Override PartName="/ppt/media/image370.wmf" ContentType="image/x-wmf"/>
  <Override PartName="/ppt/media/image44.wmf" ContentType="image/x-wmf"/>
  <Override PartName="/ppt/media/image371.wmf" ContentType="image/x-wmf"/>
  <Override PartName="/ppt/media/image45.wmf" ContentType="image/x-wmf"/>
  <Override PartName="/ppt/media/image372.wmf" ContentType="image/x-wmf"/>
  <Override PartName="/ppt/media/image46.wmf" ContentType="image/x-wmf"/>
  <Override PartName="/ppt/media/image52.wmf" ContentType="image/x-wmf"/>
  <Override PartName="/ppt/media/image420.wmf" ContentType="image/x-wmf"/>
  <Override PartName="/ppt/media/image53.wmf" ContentType="image/x-wmf"/>
  <Override PartName="/ppt/media/image421.wmf" ContentType="image/x-wmf"/>
  <Override PartName="/ppt/media/image54.wmf" ContentType="image/x-wmf"/>
  <Override PartName="/ppt/media/image422.wmf" ContentType="image/x-wmf"/>
  <Override PartName="/ppt/media/image55.wmf" ContentType="image/x-wmf"/>
  <Override PartName="/ppt/media/image423.wmf" ContentType="image/x-wmf"/>
  <Override PartName="/ppt/media/image56.wmf" ContentType="image/x-wmf"/>
  <Override PartName="/ppt/media/image424.wmf" ContentType="image/x-wmf"/>
  <Override PartName="/ppt/media/image499.wmf" ContentType="image/x-wmf"/>
  <Override PartName="/ppt/media/image196.wmf" ContentType="image/x-wmf"/>
  <Override PartName="/ppt/media/image197.wmf" ContentType="image/x-wmf"/>
  <Override PartName="/ppt/media/image395.wmf" ContentType="image/x-wmf"/>
  <Override PartName="/ppt/media/image609.wmf" ContentType="image/x-wmf"/>
  <Override PartName="/ppt/media/image258.wmf" ContentType="image/x-wmf"/>
  <Override PartName="/ppt/media/image130.wmf" ContentType="image/x-wmf"/>
  <Override PartName="/ppt/media/image786.wmf" ContentType="image/x-wmf"/>
  <Override PartName="/ppt/media/image1053.wmf" ContentType="image/x-wmf"/>
  <Override PartName="/ppt/media/image396.wmf" ContentType="image/x-wmf"/>
  <Override PartName="/ppt/media/image259.wmf" ContentType="image/x-wmf"/>
  <Override PartName="/ppt/media/image131.wmf" ContentType="image/x-wmf"/>
  <Override PartName="/ppt/media/image787.wmf" ContentType="image/x-wmf"/>
  <Override PartName="/ppt/media/image1054.wmf" ContentType="image/x-wmf"/>
  <Override PartName="/ppt/media/image397.wmf" ContentType="image/x-wmf"/>
  <Override PartName="/ppt/media/image132.wmf" ContentType="image/x-wmf"/>
  <Override PartName="/ppt/media/image788.wmf" ContentType="image/x-wmf"/>
  <Override PartName="/ppt/media/image1055.wmf" ContentType="image/x-wmf"/>
  <Override PartName="/ppt/media/image398.wmf" ContentType="image/x-wmf"/>
  <Override PartName="/ppt/media/image133.wmf" ContentType="image/x-wmf"/>
  <Override PartName="/ppt/media/image789.wmf" ContentType="image/x-wmf"/>
  <Override PartName="/ppt/media/image1056.wmf" ContentType="image/x-wmf"/>
  <Override PartName="/ppt/media/image399.wmf" ContentType="image/x-wmf"/>
  <Override PartName="/ppt/media/image134.wmf" ContentType="image/x-wmf"/>
  <Override PartName="/ppt/media/image1057.wmf" ContentType="image/x-wmf"/>
  <Override PartName="/ppt/media/image438.wmf" ContentType="image/x-wmf"/>
  <Override PartName="/ppt/media/image253.wmf" ContentType="image/x-wmf"/>
  <Override PartName="/ppt/media/image135.wmf" ContentType="image/x-wmf"/>
  <Override PartName="/ppt/media/image439.wmf" ContentType="image/x-wmf"/>
  <Override PartName="/ppt/media/image254.wmf" ContentType="image/x-wmf"/>
  <Override PartName="/ppt/media/image136.wmf" ContentType="image/x-wmf"/>
  <Override PartName="/ppt/media/image137.wmf" ContentType="image/x-wmf"/>
  <Override PartName="/ppt/media/image306.wmf" ContentType="image/x-wmf"/>
  <Override PartName="/ppt/media/image268.wmf" ContentType="image/x-wmf"/>
  <Override PartName="/ppt/media/image140.wmf" ContentType="image/x-wmf"/>
  <Override PartName="/ppt/media/image796.wmf" ContentType="image/x-wmf"/>
  <Override PartName="/ppt/media/image307.wmf" ContentType="image/x-wmf"/>
  <Override PartName="/ppt/media/image269.wmf" ContentType="image/x-wmf"/>
  <Override PartName="/ppt/media/image141.wmf" ContentType="image/x-wmf"/>
  <Override PartName="/ppt/media/image797.wmf" ContentType="image/x-wmf"/>
  <Override PartName="/ppt/media/image308.wmf" ContentType="image/x-wmf"/>
  <Override PartName="/ppt/media/image142.wmf" ContentType="image/x-wmf"/>
  <Override PartName="/ppt/media/image798.wmf" ContentType="image/x-wmf"/>
  <Override PartName="/ppt/media/image309.wmf" ContentType="image/x-wmf"/>
  <Override PartName="/ppt/media/image143.wmf" ContentType="image/x-wmf"/>
  <Override PartName="/ppt/media/image799.wmf" ContentType="image/x-wmf"/>
  <Override PartName="/ppt/media/image144.wmf" ContentType="image/x-wmf"/>
  <Override PartName="/ppt/media/image145.wmf" ContentType="image/x-wmf"/>
  <Override PartName="/ppt/media/image146.wmf" ContentType="image/x-wmf"/>
  <Override PartName="/ppt/media/image147.wmf" ContentType="image/x-wmf"/>
  <Override PartName="/ppt/media/image316.wmf" ContentType="image/x-wmf"/>
  <Override PartName="/ppt/media/image278.wmf" ContentType="image/x-wmf"/>
  <Override PartName="/ppt/media/image150.wmf" ContentType="image/x-wmf"/>
  <Override PartName="/ppt/media/image317.wmf" ContentType="image/x-wmf"/>
  <Override PartName="/ppt/media/image279.wmf" ContentType="image/x-wmf"/>
  <Override PartName="/ppt/media/image151.wmf" ContentType="image/x-wmf"/>
  <Override PartName="/ppt/media/image318.wmf" ContentType="image/x-wmf"/>
  <Override PartName="/ppt/media/image152.wmf" ContentType="image/x-wmf"/>
  <Override PartName="/ppt/media/image288.wmf" ContentType="image/x-wmf"/>
  <Override PartName="/ppt/media/image160.wmf" ContentType="image/x-wmf"/>
  <Override PartName="/ppt/media/image327.wmf" ContentType="image/x-wmf"/>
  <Override PartName="/ppt/media/image289.wmf" ContentType="image/x-wmf"/>
  <Override PartName="/ppt/media/image161.wmf" ContentType="image/x-wmf"/>
  <Override PartName="/ppt/media/image328.wmf" ContentType="image/x-wmf"/>
  <Override PartName="/ppt/media/image162.wmf" ContentType="image/x-wmf"/>
  <Override PartName="/ppt/media/image329.wmf" ContentType="image/x-wmf"/>
  <Override PartName="/ppt/media/image163.wmf" ContentType="image/x-wmf"/>
  <Override PartName="/ppt/media/image164.wmf" ContentType="image/x-wmf"/>
  <Override PartName="/ppt/media/image165.wmf" ContentType="image/x-wmf"/>
  <Override PartName="/ppt/media/image166.wmf" ContentType="image/x-wmf"/>
  <Override PartName="/ppt/media/image167.wmf" ContentType="image/x-wmf"/>
  <Override PartName="/ppt/media/image503.wmf" ContentType="image/x-wmf"/>
  <Override PartName="/ppt/media/image982.wmf" ContentType="image/x-wmf"/>
  <Override PartName="/ppt/media/image504.wmf" ContentType="image/x-wmf"/>
  <Override PartName="/ppt/media/image983.wmf" ContentType="image/x-wmf"/>
  <Override PartName="/ppt/media/image505.wmf" ContentType="image/x-wmf"/>
  <Override PartName="/ppt/media/image984.wmf" ContentType="image/x-wmf"/>
  <Override PartName="/ppt/media/image506.wmf" ContentType="image/x-wmf"/>
  <Override PartName="/ppt/media/image985.wmf" ContentType="image/x-wmf"/>
  <Override PartName="/ppt/media/image203.wmf" ContentType="image/x-wmf"/>
  <Override PartName="/ppt/media/image682.wmf" ContentType="image/x-wmf"/>
  <Override PartName="/ppt/media/image507.wmf" ContentType="image/x-wmf"/>
  <Override PartName="/ppt/media/image986.wmf" ContentType="image/x-wmf"/>
  <Override PartName="/ppt/media/image719.wmf" ContentType="image/x-wmf"/>
  <Override PartName="/ppt/media/image553.wmf" ContentType="image/x-wmf"/>
  <Override PartName="/ppt/media/image611.wmf" ContentType="image/x-wmf"/>
  <Override PartName="/ppt/media/image573.wmf" ContentType="image/x-wmf"/>
  <Override PartName="/ppt/media/image739.wmf" ContentType="image/x-wmf"/>
  <Override PartName="/ppt/media/image1006.wmf" ContentType="image/x-wmf"/>
  <Override PartName="/ppt/media/image581.wmf" ContentType="image/x-wmf"/>
  <Override PartName="/ppt/media/image620.wmf" ContentType="image/x-wmf"/>
  <Override PartName="/ppt/media/image582.wmf" ContentType="image/x-wmf"/>
  <Override PartName="/ppt/media/image748.wmf" ContentType="image/x-wmf"/>
  <Override PartName="/ppt/media/image1015.wmf" ContentType="image/x-wmf"/>
  <Override PartName="/ppt/media/image621.wmf" ContentType="image/x-wmf"/>
  <Override PartName="/ppt/media/image583.wmf" ContentType="image/x-wmf"/>
  <Override PartName="/ppt/media/image749.wmf" ContentType="image/x-wmf"/>
  <Override PartName="/ppt/media/image1016.wmf" ContentType="image/x-wmf"/>
  <Override PartName="/ppt/media/image742.wmf" ContentType="image/x-wmf"/>
  <Override PartName="/ppt/media/image632.wmf" ContentType="image/x-wmf"/>
  <Override PartName="/ppt/media/image634.wmf" ContentType="image/x-wmf"/>
  <Override PartName="/ppt/media/image596.wmf" ContentType="image/x-wmf"/>
  <Override PartName="/ppt/media/image580.wmf" ContentType="image/x-wmf"/>
  <Override PartName="/ppt/media/image636.wmf" ContentType="image/x-wmf"/>
  <Override PartName="/ppt/media/image598.wmf" ContentType="image/x-wmf"/>
  <Override PartName="/ppt/media/image937.wmf" ContentType="image/x-wmf"/>
  <Override PartName="/ppt/media/image752.wmf" ContentType="image/x-wmf"/>
  <Override PartName="/ppt/media/image918.wmf" ContentType="image/x-wmf"/>
  <Override PartName="/ppt/media/image642.wmf" ContentType="image/x-wmf"/>
  <Override PartName="/ppt/media/image594.wmf" ContentType="image/x-wmf"/>
  <Override PartName="/ppt/media/image808.wmf" ContentType="image/x-wmf"/>
  <Override PartName="/ppt/media/image643.wmf" ContentType="image/x-wmf"/>
  <Override PartName="/ppt/media/image644.wmf" ContentType="image/x-wmf"/>
  <Override PartName="/ppt/media/image930.wmf" ContentType="image/x-wmf"/>
  <Override PartName="/ppt/media/image645.wmf" ContentType="image/x-wmf"/>
  <Override PartName="/ppt/media/image646.wmf" ContentType="image/x-wmf"/>
  <Override PartName="/ppt/media/image947.wmf" ContentType="image/x-wmf"/>
  <Override PartName="/ppt/media/image762.wmf" ContentType="image/x-wmf"/>
  <Override PartName="/ppt/media/image899.wmf" ContentType="image/x-wmf"/>
  <Override PartName="/ppt/media/image928.wmf" ContentType="image/x-wmf"/>
  <Override PartName="/ppt/media/image800.wmf" ContentType="image/x-wmf"/>
  <Override PartName="/ppt/media/image818.wmf" ContentType="image/x-wmf"/>
  <Override PartName="/ppt/media/image652.wmf" ContentType="image/x-wmf"/>
  <Override PartName="/ppt/media/image765.wmf" ContentType="image/x-wmf"/>
  <Override PartName="/ppt/media/image803.wmf" ContentType="image/x-wmf"/>
  <Override PartName="/ppt/media/image940.wmf" ContentType="image/x-wmf"/>
  <Override PartName="/ppt/media/image655.wmf" ContentType="image/x-wmf"/>
  <Override PartName="/ppt/media/image828.wmf" ContentType="image/x-wmf"/>
  <Override PartName="/ppt/media/image662.wmf" ContentType="image/x-wmf"/>
  <Override PartName="/ppt/media/image811.wmf" ContentType="image/x-wmf"/>
  <Override PartName="/ppt/media/image829.wmf" ContentType="image/x-wmf"/>
  <Override PartName="/ppt/media/image663.wmf" ContentType="image/x-wmf"/>
  <Override PartName="/ppt/media/image664.wmf" ContentType="image/x-wmf"/>
  <Override PartName="/ppt/media/image813.wmf" ContentType="image/x-wmf"/>
  <Override PartName="/ppt/media/image950.wmf" ContentType="image/x-wmf"/>
  <Override PartName="/ppt/media/image665.wmf" ContentType="image/x-wmf"/>
  <Override PartName="/ppt/media/image666.wmf" ContentType="image/x-wmf"/>
  <Override PartName="/ppt/media/image722.wmf" ContentType="image/x-wmf"/>
  <Override PartName="/ppt/media/image714.wmf" ContentType="image/x-wmf"/>
  <Override PartName="/ppt/media/image967.wmf" ContentType="image/x-wmf"/>
  <Override PartName="/ppt/media/image782.wmf" ContentType="image/x-wmf"/>
  <Override PartName="/ppt/media/image820.wmf" ContentType="image/x-wmf"/>
  <Override PartName="/ppt/media/image790.wmf" ContentType="image/x-wmf"/>
  <Override PartName="/ppt/media/image975.wmf" ContentType="image/x-wmf"/>
  <Override PartName="/ppt/media/image672.wmf" ContentType="image/x-wmf"/>
  <Override PartName="/ppt/media/image715.wmf" ContentType="image/x-wmf"/>
  <Override PartName="/ppt/media/image821.wmf" ContentType="image/x-wmf"/>
  <Override PartName="/ppt/media/image791.wmf" ContentType="image/x-wmf"/>
  <Override PartName="/ppt/media/image976.wmf" ContentType="image/x-wmf"/>
  <Override PartName="/ppt/media/image839.wmf" ContentType="image/x-wmf"/>
  <Override PartName="/ppt/media/image673.wmf" ContentType="image/x-wmf"/>
  <Override PartName="/ppt/media/image717.wmf" ContentType="image/x-wmf"/>
  <Override PartName="/ppt/media/image551.wmf" ContentType="image/x-wmf"/>
  <Override PartName="/ppt/media/image823.wmf" ContentType="image/x-wmf"/>
  <Override PartName="/ppt/media/image675.wmf" ContentType="image/x-wmf"/>
  <Override PartName="/ppt/media/image718.wmf" ContentType="image/x-wmf"/>
  <Override PartName="/ppt/media/image552.wmf" ContentType="image/x-wmf"/>
  <Override PartName="/ppt/media/image676.wmf" ContentType="image/x-wmf"/>
  <Override PartName="/ppt/media/image727.wmf" ContentType="image/x-wmf"/>
  <Override PartName="/ppt/media/image561.wmf" ContentType="image/x-wmf"/>
  <Override PartName="/ppt/media/image970.wmf" ContentType="image/x-wmf"/>
  <Override PartName="/ppt/media/image833.wmf" ContentType="image/x-wmf"/>
  <Override PartName="/ppt/media/image801.wmf" ContentType="image/x-wmf"/>
  <Override PartName="/ppt/media/image929.wmf" ContentType="image/x-wmf"/>
  <Override PartName="/ppt/media/image948.wmf" ContentType="image/x-wmf"/>
  <Override PartName="/ppt/media/image763.wmf" ContentType="image/x-wmf"/>
  <Override PartName="/ppt/media/image810.wmf" ContentType="image/x-wmf"/>
  <Override PartName="/ppt/media/image812.wmf" ContentType="image/x-wmf"/>
  <Override PartName="/ppt/media/image814.wmf" ContentType="image/x-wmf"/>
  <Override PartName="/ppt/media/image951.wmf" ContentType="image/x-wmf"/>
  <Override PartName="/ppt/media/image815.wmf" ContentType="image/x-wmf"/>
  <Override PartName="/ppt/media/image952.wmf" ContentType="image/x-wmf"/>
  <Override PartName="/ppt/media/image816.wmf" ContentType="image/x-wmf"/>
  <Override PartName="/ppt/media/image953.wmf" ContentType="image/x-wmf"/>
  <Override PartName="/ppt/media/image650.wmf" ContentType="image/x-wmf"/>
  <Override PartName="/ppt/media/image817.wmf" ContentType="image/x-wmf"/>
  <Override PartName="/ppt/media/image954.wmf" ContentType="image/x-wmf"/>
  <Override PartName="/ppt/media/image651.wmf" ContentType="image/x-wmf"/>
  <Override PartName="/ppt/media/image819.wmf" ContentType="image/x-wmf"/>
  <Override PartName="/ppt/media/image956.wmf" ContentType="image/x-wmf"/>
  <Override PartName="/ppt/media/image822.wmf" ContentType="image/x-wmf"/>
  <Override PartName="/ppt/media/image824.wmf" ContentType="image/x-wmf"/>
  <Override PartName="/ppt/media/image825.wmf" ContentType="image/x-wmf"/>
  <Override PartName="/ppt/media/image962.wmf" ContentType="image/x-wmf"/>
  <Override PartName="/ppt/media/image826.wmf" ContentType="image/x-wmf"/>
  <Override PartName="/ppt/media/image963.wmf" ContentType="image/x-wmf"/>
  <Override PartName="/ppt/media/image660.wmf" ContentType="image/x-wmf"/>
  <Override PartName="/ppt/media/image827.wmf" ContentType="image/x-wmf"/>
  <Override PartName="/ppt/media/image964.wmf" ContentType="image/x-wmf"/>
  <Override PartName="/ppt/media/image661.wmf" ContentType="image/x-wmf"/>
  <Override PartName="/ppt/media/image831.wmf" ContentType="image/x-wmf"/>
  <Override PartName="/ppt/media/image978.wmf" ContentType="image/x-wmf"/>
  <Override PartName="/ppt/media/image793.wmf" ContentType="image/x-wmf"/>
  <Override PartName="/ppt/media/image832.wmf" ContentType="image/x-wmf"/>
  <Override PartName="/ppt/media/image979.wmf" ContentType="image/x-wmf"/>
  <Override PartName="/ppt/media/image794.wmf" ContentType="image/x-wmf"/>
  <Override PartName="/ppt/media/image716.wmf" ContentType="image/x-wmf"/>
  <Override PartName="/ppt/media/image550.wmf" ContentType="image/x-wmf"/>
  <Override PartName="/ppt/media/image792.wmf" ContentType="image/x-wmf"/>
  <Override PartName="/ppt/media/image977.wmf" ContentType="image/x-wmf"/>
  <Override PartName="/ppt/media/image674.wmf" ContentType="image/x-wmf"/>
  <Override PartName="/ppt/media/image909.wmf" ContentType="image/x-wmf"/>
  <Override PartName="/ppt/media/image910.wmf" ContentType="image/x-wmf"/>
  <Override PartName="/ppt/media/image726.wmf" ContentType="image/x-wmf"/>
  <Override PartName="/ppt/media/image560.wmf" ContentType="image/x-wmf"/>
  <Override PartName="/ppt/media/image919.wmf" ContentType="image/x-wmf"/>
  <Override PartName="/ppt/media/image890.wmf" ContentType="image/x-wmf"/>
  <Override PartName="/ppt/media/image1002.wmf" ContentType="image/x-wmf"/>
  <Override PartName="/ppt/media/image735.wmf" ContentType="image/x-wmf"/>
  <Override PartName="/ppt/media/image878.wmf" ContentType="image/x-wmf"/>
  <Override PartName="/ppt/media/image892.wmf" ContentType="image/x-wmf"/>
  <Override PartName="/ppt/media/image921.wmf" ContentType="image/x-wmf"/>
  <Override PartName="/ppt/media/image931.wmf" ContentType="image/x-wmf"/>
  <Override PartName="/ppt/media/image893.wmf" ContentType="image/x-wmf"/>
  <Override PartName="/ppt/media/image879.wmf" ContentType="image/x-wmf"/>
  <Override PartName="/ppt/media/image936.wmf" ContentType="image/x-wmf"/>
  <Override PartName="/ppt/media/image633.wmf" ContentType="image/x-wmf"/>
  <Override PartName="/ppt/media/image809.wmf" ContentType="image/x-wmf"/>
  <Override PartName="/ppt/media/image595.wmf" ContentType="image/x-wmf"/>
  <Override PartName="/ppt/media/image732.wmf" ContentType="image/x-wmf"/>
  <Override PartName="/ppt/media/image941.wmf" ContentType="image/x-wmf"/>
  <Override PartName="/ppt/media/image590.wmf" ContentType="image/x-wmf"/>
  <Override PartName="/ppt/media/image804.wmf" ContentType="image/x-wmf"/>
  <Override PartName="/ppt/media/image889.wmf" ContentType="image/x-wmf"/>
  <Override PartName="/ppt/media/image912.wmf" ContentType="image/x-wmf"/>
  <Override PartName="/ppt/media/image946.wmf" ContentType="image/x-wmf"/>
  <Override PartName="/ppt/media/image761.wmf" ContentType="image/x-wmf"/>
  <Override PartName="/ppt/media/image898.wmf" ContentType="image/x-wmf"/>
  <Override PartName="/ppt/media/image927.wmf" ContentType="image/x-wmf"/>
  <Override PartName="/ppt/media/image713.wmf" ContentType="image/x-wmf"/>
  <Override PartName="/ppt/media/image966.wmf" ContentType="image/x-wmf"/>
  <Override PartName="/ppt/media/image781.wmf" ContentType="image/x-wmf"/>
  <Override PartName="/ppt/media/image974.wmf" ContentType="image/x-wmf"/>
  <Override PartName="/ppt/media/image671.wmf" ContentType="image/x-wmf"/>
  <Override PartName="/ppt/media/image932.wmf" ContentType="image/x-wmf"/>
  <Override PartName="/ppt/media/image1007.wmf" ContentType="image/x-wmf"/>
  <Override PartName="/ppt/media/image872.wmf" ContentType="image/x-wmf"/>
  <Override PartName="/ppt/media/image778.png" ContentType="image/png"/>
  <Override PartName="/ppt/media/image229.wmf" ContentType="image/x-wmf"/>
  <Override PartName="/ppt/media/image740.wmf" ContentType="image/x-wmf"/>
  <Override PartName="/ppt/media/image933.wmf" ContentType="image/x-wmf"/>
  <Override PartName="/ppt/media/image630.wmf" ContentType="image/x-wmf"/>
  <Override PartName="/ppt/media/image1008.wmf" ContentType="image/x-wmf"/>
  <Override PartName="/ppt/media/image873.wmf" ContentType="image/x-wmf"/>
  <Override PartName="/ppt/media/image741.wmf" ContentType="image/x-wmf"/>
  <Override PartName="/ppt/media/image934.wmf" ContentType="image/x-wmf"/>
  <Override PartName="/ppt/media/image925.wmf" ContentType="image/x-wmf"/>
  <Override PartName="/ppt/media/image896.wmf" ContentType="image/x-wmf"/>
  <Override PartName="/ppt/media/image631.wmf" ContentType="image/x-wmf"/>
  <Override PartName="/ppt/media/image1009.wmf" ContentType="image/x-wmf"/>
  <Override PartName="/ppt/media/image874.wmf" ContentType="image/x-wmf"/>
  <Override PartName="/ppt/media/image1003.wmf" ContentType="image/x-wmf"/>
  <Override PartName="/ppt/media/image736.wmf" ContentType="image/x-wmf"/>
  <Override PartName="/ppt/media/image570.wmf" ContentType="image/x-wmf"/>
  <Override PartName="/ppt/media/image1058.gif" ContentType="image/gif"/>
  <Override PartName="/ppt/media/image557.wmf" ContentType="image/x-wmf"/>
  <Override PartName="/ppt/media/image1018.wmf" ContentType="image/x-wmf"/>
  <Override PartName="/ppt/media/image942.wmf" ContentType="image/x-wmf"/>
  <Override PartName="/ppt/media/image591.wmf" ContentType="image/x-wmf"/>
  <Override PartName="/ppt/media/image805.wmf" ContentType="image/x-wmf"/>
  <Override PartName="/ppt/media/image1017.wmf" ContentType="image/x-wmf"/>
  <Override PartName="/ppt/media/image721.wmf" ContentType="image/x-wmf"/>
  <Override PartName="/ppt/media/image914.wmf" ContentType="image/x-wmf"/>
  <Override PartName="/ppt/media/image838.wmf" ContentType="image/x-wmf"/>
  <Override PartName="/ppt/media/image908.png" ContentType="image/png"/>
  <Override PartName="/ppt/media/image972.wmf" ContentType="image/x-wmf"/>
  <Override PartName="/ppt/media/image835.wmf" ContentType="image/x-wmf"/>
  <Override PartName="/ppt/media/image904.wmf" ContentType="image/x-wmf"/>
  <Override PartName="/ppt/media/image935.wmf" ContentType="image/x-wmf"/>
  <Override PartName="/ppt/media/image750.wmf" ContentType="image/x-wmf"/>
  <Override PartName="/ppt/media/image943.wmf" ContentType="image/x-wmf"/>
  <Override PartName="/ppt/media/image640.wmf" ContentType="image/x-wmf"/>
  <Override PartName="/ppt/media/image965.wmf" ContentType="image/x-wmf"/>
  <Override PartName="/ppt/media/image780.wmf" ContentType="image/x-wmf"/>
  <Override PartName="/ppt/media/image795.wmf" ContentType="image/x-wmf"/>
  <Override PartName="/ppt/media/image903.gif" ContentType="image/gif"/>
  <Override PartName="/ppt/media/image973.wmf" ContentType="image/x-wmf"/>
  <Override PartName="/ppt/media/image906.png" ContentType="image/png"/>
  <Override PartName="/ppt/media/image836.wmf" ContentType="image/x-wmf"/>
  <Override PartName="/ppt/media/image670.wmf" ContentType="image/x-wmf"/>
  <Override PartName="/ppt/media/image905.wmf" ContentType="image/x-wmf"/>
  <Override PartName="/ppt/media/image955.wmf" ContentType="image/x-wmf"/>
  <Override PartName="/ppt/media/image770.wmf" ContentType="image/x-wmf"/>
  <Override PartName="/ppt/media/image944.wmf" ContentType="image/x-wmf"/>
  <Override PartName="/ppt/media/image641.wmf" ContentType="image/x-wmf"/>
  <Override PartName="/ppt/media/image593.wmf" ContentType="image/x-wmf"/>
  <Override PartName="/ppt/media/image807.wmf" ContentType="image/x-wmf"/>
  <Override PartName="/ppt/media/image1019.wmf" ContentType="image/x-wmf"/>
  <Override PartName="/ppt/media/image1004.wmf" ContentType="image/x-wmf"/>
  <Override PartName="/ppt/media/image737.wmf" ContentType="image/x-wmf"/>
  <Override PartName="/ppt/media/image571.wmf" ContentType="image/x-wmf"/>
  <Override PartName="/ppt/media/image1059.gif" ContentType="image/gif"/>
  <Override PartName="/ppt/media/image558.wmf" ContentType="image/x-wmf"/>
  <Override PartName="/ppt/media/image255.wmf" ContentType="image/x-wmf"/>
  <Override PartName="/ppt/media/image635.wmf" ContentType="image/x-wmf"/>
  <Override PartName="/ppt/media/image597.wmf" ContentType="image/x-wmf"/>
  <Override PartName="/ppt/media/image840.wmf" ContentType="image/x-wmf"/>
  <Override PartName="/ppt/media/image971.wmf" ContentType="image/x-wmf"/>
  <Override PartName="/ppt/media/image834.wmf" ContentType="image/x-wmf"/>
  <Override PartName="/ppt/media/image720.wmf" ContentType="image/x-wmf"/>
  <Override PartName="/ppt/media/image913.wmf" ContentType="image/x-wmf"/>
  <Override PartName="/ppt/media/image837.wmf" ContentType="image/x-wmf"/>
  <Override PartName="/ppt/media/image907.png" ContentType="image/png"/>
  <Override PartName="/ppt/media/image1005.wmf" ContentType="image/x-wmf"/>
  <Override PartName="/ppt/media/image738.wmf" ContentType="image/x-wmf"/>
  <Override PartName="/ppt/media/image610.wmf" ContentType="image/x-wmf"/>
  <Override PartName="/ppt/media/image572.wmf" ContentType="image/x-wmf"/>
  <Override PartName="/ppt/media/image999.wmf" ContentType="image/x-wmf"/>
  <Override PartName="/ppt/media/image744.wmf" ContentType="image/x-wmf"/>
  <Override PartName="/ppt/media/image1011.wmf" ContentType="image/x-wmf"/>
  <Override PartName="/ppt/media/image841.wmf" ContentType="image/x-wmf"/>
  <Override PartName="/ppt/media/image961.wmf" ContentType="image/x-wmf"/>
  <Override PartName="/ppt/media/image1038.png" ContentType="image/png"/>
  <Override PartName="/ppt/media/image860.wmf" ContentType="image/x-wmf"/>
  <Override PartName="/ppt/media/image945.wmf" ContentType="image/x-wmf"/>
  <Override PartName="/ppt/media/image760.wmf" ContentType="image/x-wmf"/>
  <Override PartName="/ppt/media/image897.wmf" ContentType="image/x-wmf"/>
  <Override PartName="/ppt/media/image926.wmf" ContentType="image/x-wmf"/>
  <Override PartName="/ppt/media/image656.wmf" ContentType="image/x-wmf"/>
  <Override PartName="/ppt/media/image729.wmf" ContentType="image/x-wmf"/>
  <Override PartName="/ppt/media/image601.wmf" ContentType="image/x-wmf"/>
  <Override PartName="/ppt/media/image563.wmf" ContentType="image/x-wmf"/>
  <Override PartName="/ppt/media/image960.wmf" ContentType="image/x-wmf"/>
  <Override PartName="/ppt/media/image1037.png" ContentType="image/png"/>
  <Override PartName="/ppt/media/image949.wmf" ContentType="image/x-wmf"/>
  <Override PartName="/ppt/media/image764.wmf" ContentType="image/x-wmf"/>
  <Override PartName="/ppt/media/image802.wmf" ContentType="image/x-wmf"/>
  <Override PartName="/ppt/media/image957.wmf" ContentType="image/x-wmf"/>
  <Override PartName="/ppt/media/image654.wmf" ContentType="image/x-wmf"/>
  <Override PartName="/ppt/media/image989.wmf" ContentType="image/x-wmf"/>
  <Override PartName="/ppt/media/image725.wmf" ContentType="image/x-wmf"/>
  <Override PartName="/ppt/media/image724.wmf" ContentType="image/x-wmf"/>
  <Override PartName="/ppt/media/image917.wmf" ContentType="image/x-wmf"/>
  <Override PartName="/ppt/media/image901.wmf" ContentType="image/x-wmf"/>
  <Override PartName="/ppt/media/image1001.wmf" ContentType="image/x-wmf"/>
  <Override PartName="/ppt/media/image734.wmf" ContentType="image/x-wmf"/>
  <Override PartName="/ppt/media/image1000.wmf" ContentType="image/x-wmf"/>
  <Override PartName="/ppt/media/image733.wmf" ContentType="image/x-wmf"/>
  <Override PartName="/ppt/media/image731.wmf" ContentType="image/x-wmf"/>
  <Override PartName="/ppt/media/image895.wmf" ContentType="image/x-wmf"/>
  <Override PartName="/ppt/media/image924.wmf" ContentType="image/x-wmf"/>
  <Override PartName="/ppt/media/image730.wmf" ContentType="image/x-wmf"/>
  <Override PartName="/ppt/media/image894.wmf" ContentType="image/x-wmf"/>
  <Override PartName="/ppt/media/image923.wmf" ContentType="image/x-wmf"/>
  <Override PartName="/ppt/media/image869.wmf" ContentType="image/x-wmf"/>
  <Override PartName="/ppt/media/image891.wmf" ContentType="image/x-wmf"/>
  <Override PartName="/ppt/media/image920.wmf" ContentType="image/x-wmf"/>
  <Override PartName="/ppt/media/image868.wmf" ContentType="image/x-wmf"/>
  <Override PartName="/ppt/media/image775.wmf" ContentType="image/x-wmf"/>
  <Override PartName="/ppt/media/image1042.wmf" ContentType="image/x-wmf"/>
  <Override PartName="/ppt/media/image867.wmf" ContentType="image/x-wmf"/>
  <Override PartName="/ppt/media/image785.wmf" ContentType="image/x-wmf"/>
  <Override PartName="/ppt/media/image1052.wmf" ContentType="image/x-wmf"/>
  <Override PartName="/ppt/media/image830.wmf" ContentType="image/x-wmf"/>
  <Override PartName="/ppt/media/image900.png" ContentType="image/png"/>
  <Override PartName="/ppt/media/image877.wmf" ContentType="image/x-wmf"/>
  <Override PartName="/ppt/media/image969.wmf" ContentType="image/x-wmf"/>
  <Override PartName="/ppt/media/image784.wmf" ContentType="image/x-wmf"/>
  <Override PartName="/ppt/media/image1051.wmf" ContentType="image/x-wmf"/>
  <Override PartName="/ppt/media/image876.wmf" ContentType="image/x-wmf"/>
  <Override PartName="/ppt/media/image968.wmf" ContentType="image/x-wmf"/>
  <Override PartName="/ppt/media/image783.wmf" ContentType="image/x-wmf"/>
  <Override PartName="/ppt/media/image1050.wmf" ContentType="image/x-wmf"/>
  <Override PartName="/ppt/media/image875.wmf" ContentType="image/x-wmf"/>
  <Override PartName="/ppt/media/image870.wmf" ContentType="image/x-wmf"/>
  <Override PartName="/ppt/media/image776.png" ContentType="image/png"/>
  <Override PartName="/ppt/media/image227.wmf" ContentType="image/x-wmf"/>
  <Override PartName="/ppt/media/image959.wmf" ContentType="image/x-wmf"/>
  <Override PartName="/ppt/media/image1041.wmf" ContentType="image/x-wmf"/>
  <Override PartName="/ppt/media/image866.wmf" ContentType="image/x-wmf"/>
  <Override PartName="/ppt/media/image958.wmf" ContentType="image/x-wmf"/>
  <Override PartName="/ppt/media/image773.wmf" ContentType="image/x-wmf"/>
  <Override PartName="/ppt/media/image1040.wmf" ContentType="image/x-wmf"/>
  <Override PartName="/ppt/media/image865.wmf" ContentType="image/x-wmf"/>
  <Override PartName="/ppt/media/image864.wmf" ContentType="image/x-wmf"/>
  <Override PartName="/ppt/media/image863.wmf" ContentType="image/x-wmf"/>
  <Override PartName="/ppt/media/image862.wmf" ContentType="image/x-wmf"/>
  <Override PartName="/ppt/media/image859.wmf" ContentType="image/x-wmf"/>
  <Override PartName="/ppt/media/image858.wmf" ContentType="image/x-wmf"/>
  <Override PartName="/ppt/media/image857.wmf" ContentType="image/x-wmf"/>
  <Override PartName="/ppt/media/image856.wmf" ContentType="image/x-wmf"/>
  <Override PartName="/ppt/media/image855.wmf" ContentType="image/x-wmf"/>
  <Override PartName="/ppt/media/image854.wmf" ContentType="image/x-wmf"/>
  <Override PartName="/ppt/media/image853.wmf" ContentType="image/x-wmf"/>
  <Override PartName="/ppt/media/image852.wmf" ContentType="image/x-wmf"/>
  <Override PartName="/ppt/media/image851.wmf" ContentType="image/x-wmf"/>
  <Override PartName="/ppt/media/image850.wmf" ContentType="image/x-wmf"/>
  <Override PartName="/ppt/media/image686.wmf" ContentType="image/x-wmf"/>
  <Override PartName="/ppt/media/image207.wmf" ContentType="image/x-wmf"/>
  <Override PartName="/ppt/media/image849.wmf" ContentType="image/x-wmf"/>
  <Override PartName="/ppt/media/image848.wmf" ContentType="image/x-wmf"/>
  <Override PartName="/ppt/media/image755.wmf" ContentType="image/x-wmf"/>
  <Override PartName="/ppt/media/image1022.wmf" ContentType="image/x-wmf"/>
  <Override PartName="/ppt/media/image847.wmf" ContentType="image/x-wmf"/>
  <Override PartName="/ppt/media/image939.wmf" ContentType="image/x-wmf"/>
  <Override PartName="/ppt/media/image754.wmf" ContentType="image/x-wmf"/>
  <Override PartName="/ppt/media/image1021.wmf" ContentType="image/x-wmf"/>
  <Override PartName="/ppt/media/image911.wmf" ContentType="image/x-wmf"/>
  <Override PartName="/ppt/media/image922.jpeg" ContentType="image/jpeg"/>
  <Override PartName="/ppt/media/image637.wmf" ContentType="image/x-wmf"/>
  <Override PartName="/ppt/media/image599.wmf" ContentType="image/x-wmf"/>
  <Override PartName="/ppt/media/image916.png" ContentType="image/png"/>
  <Override PartName="/ppt/media/image846.wmf" ContentType="image/x-wmf"/>
  <Override PartName="/ppt/media/image938.wmf" ContentType="image/x-wmf"/>
  <Override PartName="/ppt/media/image1020.wmf" ContentType="image/x-wmf"/>
  <Override PartName="/ppt/media/image915.png" ContentType="image/png"/>
  <Override PartName="/ppt/media/image845.wmf" ContentType="image/x-wmf"/>
  <Override PartName="/ppt/media/image844.wmf" ContentType="image/x-wmf"/>
  <Override PartName="/ppt/media/image843.wmf" ContentType="image/x-wmf"/>
  <Override PartName="/ppt/media/image842.wmf" ContentType="image/x-wmf"/>
  <Override PartName="/ppt/media/image747.wmf" ContentType="image/x-wmf"/>
  <Override PartName="/ppt/media/image1014.wmf" ContentType="image/x-wmf"/>
  <Override PartName="/ppt/media/image746.wmf" ContentType="image/x-wmf"/>
  <Override PartName="/ppt/media/image1013.wmf" ContentType="image/x-wmf"/>
  <Override PartName="/ppt/media/image745.wmf" ContentType="image/x-wmf"/>
  <Override PartName="/ppt/media/image1012.wmf" ContentType="image/x-wmf"/>
  <Override PartName="/ppt/media/image743.wmf" ContentType="image/x-wmf"/>
  <Override PartName="/ppt/media/image1010.wmf" ContentType="image/x-wmf"/>
  <Override PartName="/ppt/media/image712.wmf" ContentType="image/x-wmf"/>
  <Override PartName="/ppt/media/image902.jpeg" ContentType="image/jpeg"/>
  <Override PartName="/ppt/media/image711.wmf" ContentType="image/x-wmf"/>
  <Override PartName="/ppt/media/image710.wmf" ContentType="image/x-wmf"/>
  <Override PartName="/ppt/media/image709.wmf" ContentType="image/x-wmf"/>
  <Override PartName="/ppt/media/image708.wmf" ContentType="image/x-wmf"/>
  <Override PartName="/ppt/media/image707.wmf" ContentType="image/x-wmf"/>
  <Override PartName="/ppt/media/image706.wmf" ContentType="image/x-wmf"/>
  <Override PartName="/ppt/media/image705.wmf" ContentType="image/x-wmf"/>
  <Override PartName="/ppt/media/image704.wmf" ContentType="image/x-wmf"/>
  <Override PartName="/ppt/media/image703.wmf" ContentType="image/x-wmf"/>
  <Override PartName="/ppt/media/image702.wmf" ContentType="image/x-wmf"/>
  <Override PartName="/ppt/media/image701.wmf" ContentType="image/x-wmf"/>
  <Override PartName="/ppt/media/image700.wmf" ContentType="image/x-wmf"/>
  <Override PartName="/ppt/media/image769.png" ContentType="image/png"/>
  <Override PartName="/ppt/media/image1036.png" ContentType="image/png"/>
  <Override PartName="/ppt/media/image699.wmf" ContentType="image/x-wmf"/>
  <Override PartName="/ppt/media/image1026.png" ContentType="image/png"/>
  <Override PartName="/ppt/media/image689.wmf" ContentType="image/x-wmf"/>
  <Override PartName="/ppt/media/image679.wmf" ContentType="image/x-wmf"/>
  <Override PartName="/ppt/media/image678.wmf" ContentType="image/x-wmf"/>
  <Override PartName="/ppt/media/image677.wmf" ContentType="image/x-wmf"/>
  <Override PartName="/ppt/media/image669.wmf" ContentType="image/x-wmf"/>
  <Override PartName="/ppt/media/image668.wmf" ContentType="image/x-wmf"/>
  <Override PartName="/ppt/media/image667.wmf" ContentType="image/x-wmf"/>
  <Override PartName="/ppt/media/image659.wmf" ContentType="image/x-wmf"/>
  <Override PartName="/ppt/media/image658.wmf" ContentType="image/x-wmf"/>
  <Override PartName="/ppt/media/image657.wmf" ContentType="image/x-wmf"/>
  <Override PartName="/ppt/media/image653.wmf" ContentType="image/x-wmf"/>
  <Override PartName="/ppt/media/image723.png" ContentType="image/png"/>
  <Override PartName="/ppt/media/image649.wmf" ContentType="image/x-wmf"/>
  <Override PartName="/ppt/media/image648.wmf" ContentType="image/x-wmf"/>
  <Override PartName="/ppt/media/image647.wmf" ContentType="image/x-wmf"/>
  <Override PartName="/ppt/media/image639.wmf" ContentType="image/x-wmf"/>
  <Override PartName="/ppt/media/image638.wmf" ContentType="image/x-wmf"/>
  <Override PartName="/ppt/media/image629.wmf" ContentType="image/x-wmf"/>
  <Override PartName="/ppt/media/image628.wmf" ContentType="image/x-wmf"/>
  <Override PartName="/ppt/media/image627.wmf" ContentType="image/x-wmf"/>
  <Override PartName="/ppt/media/image589.wmf" ContentType="image/x-wmf"/>
  <Override PartName="/ppt/media/image626.wmf" ContentType="image/x-wmf"/>
  <Override PartName="/ppt/media/image588.wmf" ContentType="image/x-wmf"/>
  <Override PartName="/ppt/media/image625.wmf" ContentType="image/x-wmf"/>
  <Override PartName="/ppt/media/image587.wmf" ContentType="image/x-wmf"/>
  <Override PartName="/ppt/media/image624.wmf" ContentType="image/x-wmf"/>
  <Override PartName="/ppt/media/image586.wmf" ContentType="image/x-wmf"/>
  <Override PartName="/ppt/media/image623.wmf" ContentType="image/x-wmf"/>
  <Override PartName="/ppt/media/image585.wmf" ContentType="image/x-wmf"/>
  <Override PartName="/ppt/media/image622.wmf" ContentType="image/x-wmf"/>
  <Override PartName="/ppt/media/image584.wmf" ContentType="image/x-wmf"/>
  <Override PartName="/ppt/media/image619.wmf" ContentType="image/x-wmf"/>
  <Override PartName="/ppt/media/image618.wmf" ContentType="image/x-wmf"/>
  <Override PartName="/ppt/media/image617.wmf" ContentType="image/x-wmf"/>
  <Override PartName="/ppt/media/image579.wmf" ContentType="image/x-wmf"/>
  <Override PartName="/ppt/media/image616.wmf" ContentType="image/x-wmf"/>
  <Override PartName="/ppt/media/image578.wmf" ContentType="image/x-wmf"/>
  <Override PartName="/ppt/media/image615.wmf" ContentType="image/x-wmf"/>
  <Override PartName="/ppt/media/image577.wmf" ContentType="image/x-wmf"/>
  <Override PartName="/ppt/media/image614.wmf" ContentType="image/x-wmf"/>
  <Override PartName="/ppt/media/image576.wmf" ContentType="image/x-wmf"/>
  <Override PartName="/ppt/media/image613.wmf" ContentType="image/x-wmf"/>
  <Override PartName="/ppt/media/image575.wmf" ContentType="image/x-wmf"/>
  <Override PartName="/ppt/media/image612.wmf" ContentType="image/x-wmf"/>
  <Override PartName="/ppt/media/image574.wmf" ContentType="image/x-wmf"/>
  <Override PartName="/ppt/media/image603.wmf" ContentType="image/x-wmf"/>
  <Override PartName="/ppt/media/image565.wmf" ContentType="image/x-wmf"/>
  <Override PartName="/ppt/media/image602.wmf" ContentType="image/x-wmf"/>
  <Override PartName="/ppt/media/image564.wmf" ContentType="image/x-wmf"/>
  <Override PartName="/ppt/media/image600.wmf" ContentType="image/x-wmf"/>
  <Override PartName="/ppt/media/image562.wmf" ContentType="image/x-wmf"/>
  <Override PartName="/ppt/media/image592.wmf" ContentType="image/x-wmf"/>
  <Override PartName="/ppt/media/image806.wmf" ContentType="image/x-wmf"/>
  <Override PartName="/ppt/media/image728.jpeg" ContentType="image/jpeg"/>
  <Override PartName="/ppt/media/image569.wmf" ContentType="image/x-wmf"/>
  <Override PartName="/ppt/media/image568.wmf" ContentType="image/x-wmf"/>
  <Override PartName="/ppt/media/image392.wmf" ContentType="image/x-wmf"/>
  <Override PartName="/ppt/media/image606.wmf" ContentType="image/x-wmf"/>
  <Override PartName="/ppt/media/image567.wmf" ContentType="image/x-wmf"/>
  <Override PartName="/ppt/media/image391.wmf" ContentType="image/x-wmf"/>
  <Override PartName="/ppt/media/image605.wmf" ContentType="image/x-wmf"/>
  <Override PartName="/ppt/media/image566.wmf" ContentType="image/x-wmf"/>
  <Override PartName="/ppt/media/image559.wmf" ContentType="image/x-wmf"/>
  <Override PartName="/ppt/media/image256.wmf" ContentType="image/x-wmf"/>
  <Override PartName="/ppt/media/image607.wmf" ContentType="image/x-wmf"/>
  <Override PartName="/ppt/media/image393.wmf" ContentType="image/x-wmf"/>
  <Override PartName="/ppt/media/image556.wmf" ContentType="image/x-wmf"/>
  <Override PartName="/ppt/media/image604.wmf" ContentType="image/x-wmf"/>
  <Override PartName="/ppt/media/image390.wmf" ContentType="image/x-wmf"/>
  <Override PartName="/ppt/media/image419.wmf" ContentType="image/x-wmf"/>
  <Override PartName="/ppt/media/image555.wmf" ContentType="image/x-wmf"/>
  <Override PartName="/ppt/media/image554.wmf" ContentType="image/x-wmf"/>
  <Override PartName="/ppt/media/image549.wmf" ContentType="image/x-wmf"/>
  <Override PartName="/ppt/media/image246.wmf" ContentType="image/x-wmf"/>
  <Override PartName="/ppt/media/image548.wmf" ContentType="image/x-wmf"/>
  <Override PartName="/ppt/media/image245.wmf" ContentType="image/x-wmf"/>
  <Override PartName="/ppt/media/image547.wmf" ContentType="image/x-wmf"/>
  <Override PartName="/ppt/media/image546.wmf" ContentType="image/x-wmf"/>
  <Override PartName="/ppt/media/image380.wmf" ContentType="image/x-wmf"/>
  <Override PartName="/ppt/media/image543.jpeg" ContentType="image/jpeg"/>
  <Override PartName="/ppt/media/image871.wmf" ContentType="image/x-wmf"/>
  <Override PartName="/ppt/media/image228.wmf" ContentType="image/x-wmf"/>
  <Override PartName="/ppt/media/image861.wmf" ContentType="image/x-wmf"/>
  <Override PartName="/ppt/media/image542.jpeg" ContentType="image/jpeg"/>
  <Override PartName="/ppt/media/image257.wmf" ContentType="image/x-wmf"/>
  <Override PartName="/ppt/media/image394.wmf" ContentType="image/x-wmf"/>
  <Override PartName="/ppt/media/image608.wmf" ContentType="image/x-wmf"/>
  <Override PartName="/ppt/media/image249.wmf" ContentType="image/x-wmf"/>
  <Override PartName="/ppt/media/image777.wmf" ContentType="image/x-wmf"/>
  <Override PartName="/ppt/media/image1044.wmf" ContentType="image/x-wmf"/>
  <Override PartName="/ppt/media/image121.wmf" ContentType="image/x-wmf"/>
  <Override PartName="/ppt/media/image248.wmf" ContentType="image/x-wmf"/>
  <Override PartName="/ppt/media/image1043.wmf" ContentType="image/x-wmf"/>
  <Override PartName="/ppt/media/image120.wmf" ContentType="image/x-wmf"/>
  <Override PartName="/ppt/media/image247.wmf" ContentType="image/x-wmf"/>
  <Override PartName="/ppt/media/image409.wmf" ContentType="image/x-wmf"/>
  <Override PartName="/ppt/media/image888.wmf" ContentType="image/x-wmf"/>
  <Override PartName="/ppt/media/image887.wmf" ContentType="image/x-wmf"/>
  <Override PartName="/ppt/media/image408.wmf" ContentType="image/x-wmf"/>
  <Override PartName="/ppt/media/image886.wmf" ContentType="image/x-wmf"/>
  <Override PartName="/ppt/media/image407.wmf" ContentType="image/x-wmf"/>
  <Override PartName="/ppt/media/image406.wmf" ContentType="image/x-wmf"/>
  <Override PartName="/ppt/media/image885.wmf" ContentType="image/x-wmf"/>
  <Override PartName="/ppt/media/image239.wmf" ContentType="image/x-wmf"/>
  <Override PartName="/ppt/media/image767.wmf" ContentType="image/x-wmf"/>
  <Override PartName="/ppt/media/image111.wmf" ContentType="image/x-wmf"/>
  <Override PartName="/ppt/media/image1034.wmf" ContentType="image/x-wmf"/>
  <Override PartName="/ppt/media/image238.wmf" ContentType="image/x-wmf"/>
  <Override PartName="/ppt/media/image766.wmf" ContentType="image/x-wmf"/>
  <Override PartName="/ppt/media/image110.wmf" ContentType="image/x-wmf"/>
  <Override PartName="/ppt/media/image237.wmf" ContentType="image/x-wmf"/>
  <Override PartName="/ppt/media/image236.wmf" ContentType="image/x-wmf"/>
  <Override PartName="/ppt/media/image539.wmf" ContentType="image/x-wmf"/>
  <Override PartName="/ppt/media/image235.wmf" ContentType="image/x-wmf"/>
  <Override PartName="/ppt/media/image538.wmf" ContentType="image/x-wmf"/>
  <Override PartName="/ppt/media/image234.wmf" ContentType="image/x-wmf"/>
  <Override PartName="/ppt/media/image537.wmf" ContentType="image/x-wmf"/>
  <Override PartName="/ppt/media/image233.wmf" ContentType="image/x-wmf"/>
  <Override PartName="/ppt/media/image536.wmf" ContentType="image/x-wmf"/>
  <Override PartName="/ppt/media/image535.wmf" ContentType="image/x-wmf"/>
  <Override PartName="/ppt/media/image534.wmf" ContentType="image/x-wmf"/>
  <Override PartName="/ppt/media/image533.wmf" ContentType="image/x-wmf"/>
  <Override PartName="/ppt/media/image757.wmf" ContentType="image/x-wmf"/>
  <Override PartName="/ppt/media/image101.wmf" ContentType="image/x-wmf"/>
  <Override PartName="/ppt/media/image1024.wmf" ContentType="image/x-wmf"/>
  <Override PartName="/ppt/media/image756.wmf" ContentType="image/x-wmf"/>
  <Override PartName="/ppt/media/image100.wmf" ContentType="image/x-wmf"/>
  <Override PartName="/ppt/media/image1023.wmf" ContentType="image/x-wmf"/>
  <Override PartName="/ppt/media/image226.wmf" ContentType="image/x-wmf"/>
  <Override PartName="/ppt/media/image529.wmf" ContentType="image/x-wmf"/>
  <Override PartName="/ppt/media/image774.png" ContentType="image/png"/>
  <Override PartName="/ppt/media/image225.wmf" ContentType="image/x-wmf"/>
  <Override PartName="/ppt/media/image528.wmf" ContentType="image/x-wmf"/>
  <Override PartName="/ppt/media/image224.wmf" ContentType="image/x-wmf"/>
  <Override PartName="/ppt/media/image527.wmf" ContentType="image/x-wmf"/>
  <Override PartName="/ppt/media/image772.png" ContentType="image/png"/>
  <Override PartName="/ppt/media/image223.wmf" ContentType="image/x-wmf"/>
  <Override PartName="/ppt/media/image526.wmf" ContentType="image/x-wmf"/>
  <Override PartName="/ppt/media/image525.wmf" ContentType="image/x-wmf"/>
  <Override PartName="/ppt/media/image1035.png" ContentType="image/png"/>
  <Override PartName="/ppt/media/image219.wmf" ContentType="image/x-wmf"/>
  <Override PartName="/ppt/media/image698.wmf" ContentType="image/x-wmf"/>
  <Override PartName="/ppt/media/image218.wmf" ContentType="image/x-wmf"/>
  <Override PartName="/ppt/media/image697.wmf" ContentType="image/x-wmf"/>
  <Override PartName="/ppt/media/image696.wmf" ContentType="image/x-wmf"/>
  <Override PartName="/ppt/media/image217.wmf" ContentType="image/x-wmf"/>
  <Override PartName="/ppt/media/image1033.png" ContentType="image/png"/>
  <Override PartName="/ppt/media/image1032.png" ContentType="image/png"/>
  <Override PartName="/ppt/media/image695.wmf" ContentType="image/x-wmf"/>
  <Override PartName="/ppt/media/image216.wmf" ContentType="image/x-wmf"/>
  <Override PartName="/ppt/media/image998.wmf" ContentType="image/x-wmf"/>
  <Override PartName="/ppt/media/image519.wmf" ContentType="image/x-wmf"/>
  <Override PartName="/ppt/media/image1031.png" ContentType="image/png"/>
  <Override PartName="/ppt/media/image694.wmf" ContentType="image/x-wmf"/>
  <Override PartName="/ppt/media/image215.wmf" ContentType="image/x-wmf"/>
  <Override PartName="/ppt/media/image997.wmf" ContentType="image/x-wmf"/>
  <Override PartName="/ppt/media/image518.wmf" ContentType="image/x-wmf"/>
  <Override PartName="/ppt/media/image693.wmf" ContentType="image/x-wmf"/>
  <Override PartName="/ppt/media/image1030.png" ContentType="image/png"/>
  <Override PartName="/ppt/media/image214.wmf" ContentType="image/x-wmf"/>
  <Override PartName="/ppt/media/image996.wmf" ContentType="image/x-wmf"/>
  <Override PartName="/ppt/media/image517.wmf" ContentType="image/x-wmf"/>
  <Override PartName="/ppt/media/image692.wmf" ContentType="image/x-wmf"/>
  <Override PartName="/ppt/media/image213.wmf" ContentType="image/x-wmf"/>
  <Override PartName="/ppt/media/image995.wmf" ContentType="image/x-wmf"/>
  <Override PartName="/ppt/media/image516.wmf" ContentType="image/x-wmf"/>
  <Override PartName="/ppt/media/image994.wmf" ContentType="image/x-wmf"/>
  <Override PartName="/ppt/media/image515.wmf" ContentType="image/x-wmf"/>
  <Override PartName="/ppt/media/image993.wmf" ContentType="image/x-wmf"/>
  <Override PartName="/ppt/media/image514.wmf" ContentType="image/x-wmf"/>
  <Override PartName="/ppt/media/image992.wmf" ContentType="image/x-wmf"/>
  <Override PartName="/ppt/media/image513.wmf" ContentType="image/x-wmf"/>
  <Override PartName="/ppt/media/image209.wmf" ContentType="image/x-wmf"/>
  <Override PartName="/ppt/media/image1025.png" ContentType="image/png"/>
  <Override PartName="/ppt/media/image688.wmf" ContentType="image/x-wmf"/>
  <Override PartName="/ppt/media/image208.wmf" ContentType="image/x-wmf"/>
  <Override PartName="/ppt/media/image687.wmf" ContentType="image/x-wmf"/>
  <Override PartName="/ppt/media/image685.wmf" ContentType="image/x-wmf"/>
  <Override PartName="/ppt/media/image206.wmf" ContentType="image/x-wmf"/>
  <Override PartName="/ppt/media/image988.wmf" ContentType="image/x-wmf"/>
  <Override PartName="/ppt/media/image509.wmf" ContentType="image/x-wmf"/>
  <Override PartName="/ppt/media/image684.wmf" ContentType="image/x-wmf"/>
  <Override PartName="/ppt/media/image205.wmf" ContentType="image/x-wmf"/>
  <Override PartName="/ppt/media/image987.wmf" ContentType="image/x-wmf"/>
  <Override PartName="/ppt/media/image508.wmf" ContentType="image/x-wmf"/>
  <Override PartName="/ppt/media/image753.png" ContentType="image/png"/>
  <Override PartName="/ppt/media/image683.wmf" ContentType="image/x-wmf"/>
  <Override PartName="/ppt/media/image204.wmf" ContentType="image/x-wmf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13.xml.rels" ContentType="application/vnd.openxmlformats-package.relationships+xml"/>
  <Override PartName="/ppt/slides/_rels/slide36.xml.rels" ContentType="application/vnd.openxmlformats-package.relationships+xml"/>
  <Override PartName="/ppt/slides/_rels/slide80.xml.rels" ContentType="application/vnd.openxmlformats-package.relationships+xml"/>
  <Override PartName="/ppt/slides/_rels/slide106.xml.rels" ContentType="application/vnd.openxmlformats-package.relationships+xml"/>
  <Override PartName="/ppt/slides/_rels/slide73.xml.rels" ContentType="application/vnd.openxmlformats-package.relationships+xml"/>
  <Override PartName="/ppt/slides/_rels/slide76.xml.rels" ContentType="application/vnd.openxmlformats-package.relationships+xml"/>
  <Override PartName="/ppt/slides/_rels/slide109.xml.rels" ContentType="application/vnd.openxmlformats-package.relationships+xml"/>
  <Override PartName="/ppt/slides/_rels/slide103.xml.rels" ContentType="application/vnd.openxmlformats-package.relationships+xml"/>
  <Override PartName="/ppt/slides/_rels/slide26.xml.rels" ContentType="application/vnd.openxmlformats-package.relationships+xml"/>
  <Override PartName="/ppt/slides/_rels/slide70.xml.rels" ContentType="application/vnd.openxmlformats-package.relationships+xml"/>
  <Override PartName="/ppt/slides/_rels/slide105.xml.rels" ContentType="application/vnd.openxmlformats-package.relationships+xml"/>
  <Override PartName="/ppt/slides/_rels/slide72.xml.rels" ContentType="application/vnd.openxmlformats-package.relationships+xml"/>
  <Override PartName="/ppt/slides/_rels/slide75.xml.rels" ContentType="application/vnd.openxmlformats-package.relationships+xml"/>
  <Override PartName="/ppt/slides/_rels/slide108.xml.rels" ContentType="application/vnd.openxmlformats-package.relationships+xml"/>
  <Override PartName="/ppt/slides/_rels/slide107.xml.rels" ContentType="application/vnd.openxmlformats-package.relationships+xml"/>
  <Override PartName="/ppt/slides/_rels/slide74.xml.rels" ContentType="application/vnd.openxmlformats-package.relationships+xml"/>
  <Override PartName="/ppt/slides/_rels/slide104.xml.rels" ContentType="application/vnd.openxmlformats-package.relationships+xml"/>
  <Override PartName="/ppt/slides/_rels/slide71.xml.rels" ContentType="application/vnd.openxmlformats-package.relationships+xml"/>
  <Override PartName="/ppt/slides/_rels/slide102.xml.rels" ContentType="application/vnd.openxmlformats-package.relationships+xml"/>
  <Override PartName="/ppt/slides/_rels/slide25.xml.rels" ContentType="application/vnd.openxmlformats-package.relationships+xml"/>
  <Override PartName="/ppt/slides/_rels/slide101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46.xml.rels" ContentType="application/vnd.openxmlformats-package.relationships+xml"/>
  <Override PartName="/ppt/slides/_rels/slide137.xml.rels" ContentType="application/vnd.openxmlformats-package.relationships+xml"/>
  <Override PartName="/ppt/slides/_rels/slide131.xml.rels" ContentType="application/vnd.openxmlformats-package.relationships+xml"/>
  <Override PartName="/ppt/slides/_rels/slide52.xml.rels" ContentType="application/vnd.openxmlformats-package.relationships+xml"/>
  <Override PartName="/ppt/slides/_rels/slide149.xml.rels" ContentType="application/vnd.openxmlformats-package.relationships+xml"/>
  <Override PartName="/ppt/slides/_rels/slide143.xml.rels" ContentType="application/vnd.openxmlformats-package.relationships+xml"/>
  <Override PartName="/ppt/slides/_rels/slide139.xml.rels" ContentType="application/vnd.openxmlformats-package.relationships+xml"/>
  <Override PartName="/ppt/slides/_rels/slide142.xml.rels" ContentType="application/vnd.openxmlformats-package.relationships+xml"/>
  <Override PartName="/ppt/slides/_rels/slide138.xml.rels" ContentType="application/vnd.openxmlformats-package.relationships+xml"/>
  <Override PartName="/ppt/slides/_rels/slide77.xml.rels" ContentType="application/vnd.openxmlformats-package.relationships+xml"/>
  <Override PartName="/ppt/slides/_rels/slide133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43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29.xml.rels" ContentType="application/vnd.openxmlformats-package.relationships+xml"/>
  <Override PartName="/ppt/slides/_rels/slide96.xml.rels" ContentType="application/vnd.openxmlformats-package.relationships+xml"/>
  <Override PartName="/ppt/slides/_rels/slide27.xml.rels" ContentType="application/vnd.openxmlformats-package.relationships+xml"/>
  <Override PartName="/ppt/slides/_rels/slide34.xml.rels" ContentType="application/vnd.openxmlformats-package.relationships+xml"/>
  <Override PartName="/ppt/slides/_rels/slide1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97.xml.rels" ContentType="application/vnd.openxmlformats-package.relationships+xml"/>
  <Override PartName="/ppt/slides/_rels/slide44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19.xml.rels" ContentType="application/vnd.openxmlformats-package.relationships+xml"/>
  <Override PartName="/ppt/slides/_rels/slide100.xml.rels" ContentType="application/vnd.openxmlformats-package.relationships+xml"/>
  <Override PartName="/ppt/slides/_rels/slide23.xml.rels" ContentType="application/vnd.openxmlformats-package.relationships+xml"/>
  <Override PartName="/ppt/slides/_rels/slide13.xml.rels" ContentType="application/vnd.openxmlformats-package.relationships+xml"/>
  <Override PartName="/ppt/slides/_rels/slide144.xml.rels" ContentType="application/vnd.openxmlformats-package.relationships+xml"/>
  <Override PartName="/ppt/slides/_rels/slide29.xml.rels" ContentType="application/vnd.openxmlformats-package.relationships+xml"/>
  <Override PartName="/ppt/slides/_rels/slide132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147.xml.rels" ContentType="application/vnd.openxmlformats-package.relationships+xml"/>
  <Override PartName="/ppt/slides/_rels/slide59.xml.rels" ContentType="application/vnd.openxmlformats-package.relationships+xml"/>
  <Override PartName="/ppt/slides/_rels/slide136.xml.rels" ContentType="application/vnd.openxmlformats-package.relationships+xml"/>
  <Override PartName="/ppt/slides/_rels/slide130.xml.rels" ContentType="application/vnd.openxmlformats-package.relationships+xml"/>
  <Override PartName="/ppt/slides/_rels/slide145.xml.rels" ContentType="application/vnd.openxmlformats-package.relationships+xml"/>
  <Override PartName="/ppt/slides/_rels/slide13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88.xml.rels" ContentType="application/vnd.openxmlformats-package.relationships+xml"/>
  <Override PartName="/ppt/slides/_rels/slide85.xml.rels" ContentType="application/vnd.openxmlformats-package.relationships+xml"/>
  <Override PartName="/ppt/slides/_rels/slide118.xml.rels" ContentType="application/vnd.openxmlformats-package.relationships+xml"/>
  <Override PartName="/ppt/slides/_rels/slide128.xml.rels" ContentType="application/vnd.openxmlformats-package.relationships+xml"/>
  <Override PartName="/ppt/slides/_rels/slide95.xml.rels" ContentType="application/vnd.openxmlformats-package.relationships+xml"/>
  <Override PartName="/ppt/slides/_rels/slide54.xml.rels" ContentType="application/vnd.openxmlformats-package.relationships+xml"/>
  <Override PartName="/ppt/slides/_rels/slide33.xml.rels" ContentType="application/vnd.openxmlformats-package.relationships+xml"/>
  <Override PartName="/ppt/slides/_rels/slide110.xml.rels" ContentType="application/vnd.openxmlformats-package.relationships+xml"/>
  <Override PartName="/ppt/slides/_rels/slide4.xml.rels" ContentType="application/vnd.openxmlformats-package.relationships+xml"/>
  <Override PartName="/ppt/slides/_rels/slide134.xml.rels" ContentType="application/vnd.openxmlformats-package.relationships+xml"/>
  <Override PartName="/ppt/slides/_rels/slide78.xml.rels" ContentType="application/vnd.openxmlformats-package.relationships+xml"/>
  <Override PartName="/ppt/slides/_rels/slide31.xml.rels" ContentType="application/vnd.openxmlformats-package.relationships+xml"/>
  <Override PartName="/ppt/slides/_rels/slide117.xml.rels" ContentType="application/vnd.openxmlformats-package.relationships+xml"/>
  <Override PartName="/ppt/slides/_rels/slide84.xml.rels" ContentType="application/vnd.openxmlformats-package.relationships+xml"/>
  <Override PartName="/ppt/slides/_rels/slide120.xml.rels" ContentType="application/vnd.openxmlformats-package.relationships+xml"/>
  <Override PartName="/ppt/slides/_rels/slide83.xml.rels" ContentType="application/vnd.openxmlformats-package.relationships+xml"/>
  <Override PartName="/ppt/slides/_rels/slide116.xml.rels" ContentType="application/vnd.openxmlformats-package.relationships+xml"/>
  <Override PartName="/ppt/slides/_rels/slide39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1.xml.rels" ContentType="application/vnd.openxmlformats-package.relationships+xml"/>
  <Override PartName="/ppt/slides/_rels/slide114.xml.rels" ContentType="application/vnd.openxmlformats-package.relationships+xml"/>
  <Override PartName="/ppt/slides/_rels/slide37.xml.rels" ContentType="application/vnd.openxmlformats-package.relationships+xml"/>
  <Override PartName="/ppt/slides/_rels/slide2.xml.rels" ContentType="application/vnd.openxmlformats-package.relationships+xml"/>
  <Override PartName="/ppt/slides/_rels/slide119.xml.rels" ContentType="application/vnd.openxmlformats-package.relationships+xml"/>
  <Override PartName="/ppt/slides/_rels/slide86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15.xml.rels" ContentType="application/vnd.openxmlformats-package.relationships+xml"/>
  <Override PartName="/ppt/slides/_rels/slide38.xml.rels" ContentType="application/vnd.openxmlformats-package.relationships+xml"/>
  <Override PartName="/ppt/slides/_rels/slide82.xml.rels" ContentType="application/vnd.openxmlformats-package.relationships+xml"/>
  <Override PartName="/ppt/slides/_rels/slide112.xml.rels" ContentType="application/vnd.openxmlformats-package.relationships+xml"/>
  <Override PartName="/ppt/slides/_rels/slide35.xml.rels" ContentType="application/vnd.openxmlformats-package.relationships+xml"/>
  <Override PartName="/ppt/slides/_rels/slide148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58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23.xml.rels" ContentType="application/vnd.openxmlformats-package.relationships+xml"/>
  <Override PartName="/ppt/slides/_rels/slide46.xml.rels" ContentType="application/vnd.openxmlformats-package.relationships+xml"/>
  <Override PartName="/ppt/slides/_rels/slide90.xml.rels" ContentType="application/vnd.openxmlformats-package.relationships+xml"/>
  <Override PartName="/ppt/slides/_rels/slide127.xml.rels" ContentType="application/vnd.openxmlformats-package.relationships+xml"/>
  <Override PartName="/ppt/slides/_rels/slide94.xml.rels" ContentType="application/vnd.openxmlformats-package.relationships+xml"/>
  <Override PartName="/ppt/slides/_rels/slide124.xml.rels" ContentType="application/vnd.openxmlformats-package.relationships+xml"/>
  <Override PartName="/ppt/slides/_rels/slide47.xml.rels" ContentType="application/vnd.openxmlformats-package.relationships+xml"/>
  <Override PartName="/ppt/slides/_rels/slide91.xml.rels" ContentType="application/vnd.openxmlformats-package.relationships+xml"/>
  <Override PartName="/ppt/slides/_rels/slide62.xml.rels" ContentType="application/vnd.openxmlformats-package.relationships+xml"/>
  <Override PartName="/ppt/slides/_rels/slide140.xml.rels" ContentType="application/vnd.openxmlformats-package.relationships+xml"/>
  <Override PartName="/ppt/slides/_rels/slide63.xml.rels" ContentType="application/vnd.openxmlformats-package.relationships+xml"/>
  <Override PartName="/ppt/slides/_rels/slide141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121.xml.rels" ContentType="application/vnd.openxmlformats-package.relationships+xml"/>
  <Override PartName="/ppt/slides/_rels/slide66.xml.rels" ContentType="application/vnd.openxmlformats-package.relationships+xml"/>
  <Override PartName="/ppt/slides/_rels/slide122.xml.rels" ContentType="application/vnd.openxmlformats-package.relationships+xml"/>
  <Override PartName="/ppt/slides/_rels/slide67.xml.rels" ContentType="application/vnd.openxmlformats-package.relationships+xml"/>
  <Override PartName="/ppt/slides/_rels/slide125.xml.rels" ContentType="application/vnd.openxmlformats-package.relationships+xml"/>
  <Override PartName="/ppt/slides/_rels/slide48.xml.rels" ContentType="application/vnd.openxmlformats-package.relationships+xml"/>
  <Override PartName="/ppt/slides/_rels/slide92.xml.rels" ContentType="application/vnd.openxmlformats-package.relationships+xml"/>
  <Override PartName="/ppt/slides/_rels/slide68.xml.rels" ContentType="application/vnd.openxmlformats-package.relationships+xml"/>
  <Override PartName="/ppt/slides/_rels/slide126.xml.rels" ContentType="application/vnd.openxmlformats-package.relationships+xml"/>
  <Override PartName="/ppt/slides/_rels/slide93.xml.rels" ContentType="application/vnd.openxmlformats-package.relationships+xml"/>
  <Override PartName="/ppt/slides/_rels/slide49.xml.rels" ContentType="application/vnd.openxmlformats-package.relationships+xml"/>
  <Override PartName="/ppt/slides/_rels/slide69.xml.rels" ContentType="application/vnd.openxmlformats-package.relationships+xml"/>
  <Override PartName="/ppt/slides/slide127.xml" ContentType="application/vnd.openxmlformats-officedocument.presentationml.slide+xml"/>
  <Override PartName="/ppt/slides/slide99.xml" ContentType="application/vnd.openxmlformats-officedocument.presentationml.slide+xml"/>
  <Override PartName="/ppt/slides/slide126.xml" ContentType="application/vnd.openxmlformats-officedocument.presentationml.slide+xml"/>
  <Override PartName="/ppt/slides/slide98.xml" ContentType="application/vnd.openxmlformats-officedocument.presentationml.slide+xml"/>
  <Override PartName="/ppt/slides/slide125.xml" ContentType="application/vnd.openxmlformats-officedocument.presentationml.slide+xml"/>
  <Override PartName="/ppt/slides/slide97.xml" ContentType="application/vnd.openxmlformats-officedocument.presentationml.slide+xml"/>
  <Override PartName="/ppt/slides/slide29.xml" ContentType="application/vnd.openxmlformats-officedocument.presentationml.slide+xml"/>
  <Override PartName="/ppt/slides/slide124.xml" ContentType="application/vnd.openxmlformats-officedocument.presentationml.slide+xml"/>
  <Override PartName="/ppt/slides/slide96.xml" ContentType="application/vnd.openxmlformats-officedocument.presentationml.slide+xml"/>
  <Override PartName="/ppt/slides/slide28.xml" ContentType="application/vnd.openxmlformats-officedocument.presentationml.slide+xml"/>
  <Override PartName="/ppt/slides/slide123.xml" ContentType="application/vnd.openxmlformats-officedocument.presentationml.slide+xml"/>
  <Override PartName="/ppt/slides/slide95.xml" ContentType="application/vnd.openxmlformats-officedocument.presentationml.slide+xml"/>
  <Override PartName="/ppt/slides/slide27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89.xml" ContentType="application/vnd.openxmlformats-officedocument.presentationml.slide+xml"/>
  <Override PartName="/ppt/slides/slide116.xml" ContentType="application/vnd.openxmlformats-officedocument.presentationml.slide+xml"/>
  <Override PartName="/ppt/slides/slide88.xml" ContentType="application/vnd.openxmlformats-officedocument.presentationml.slide+xml"/>
  <Override PartName="/ppt/slides/slide115.xml" ContentType="application/vnd.openxmlformats-officedocument.presentationml.slide+xml"/>
  <Override PartName="/ppt/slides/slide87.xml" ContentType="application/vnd.openxmlformats-officedocument.presentationml.slide+xml"/>
  <Override PartName="/ppt/slides/slide19.xml" ContentType="application/vnd.openxmlformats-officedocument.presentationml.slide+xml"/>
  <Override PartName="/ppt/slides/slide109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30.xml" ContentType="application/vnd.openxmlformats-officedocument.presentationml.slide+xml"/>
  <Override PartName="/ppt/slides/slide129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80.xml" ContentType="application/vnd.openxmlformats-officedocument.presentationml.slide+xml"/>
  <Override PartName="/ppt/slides/slide43.xml" ContentType="application/vnd.openxmlformats-officedocument.presentationml.slide+xml"/>
  <Override PartName="/ppt/slides/slide34.xml" ContentType="application/vnd.openxmlformats-officedocument.presentationml.slide+xml"/>
  <Override PartName="/ppt/slides/slide130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81.xml" ContentType="application/vnd.openxmlformats-officedocument.presentationml.slide+xml"/>
  <Override PartName="/ppt/slides/slide35.xml" ContentType="application/vnd.openxmlformats-officedocument.presentationml.slide+xml"/>
  <Override PartName="/ppt/slides/slide131.xml" ContentType="application/vnd.openxmlformats-officedocument.presentationml.slide+xml"/>
  <Override PartName="/ppt/slides/slide149.xml" ContentType="application/vnd.openxmlformats-officedocument.presentationml.slide+xml"/>
  <Override PartName="/ppt/slides/slide50.xml" ContentType="application/vnd.openxmlformats-officedocument.presentationml.slide+xml"/>
  <Override PartName="/ppt/slides/slide56.xml" ContentType="application/vnd.openxmlformats-officedocument.presentationml.slide+xml"/>
  <Override PartName="/ppt/slides/slide128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40.xml" ContentType="application/vnd.openxmlformats-officedocument.presentationml.slide+xml"/>
  <Override PartName="/ppt/slides/slide54.xml" ContentType="application/vnd.openxmlformats-officedocument.presentationml.slide+xml"/>
  <Override PartName="/ppt/slides/slide146.xml" ContentType="application/vnd.openxmlformats-officedocument.presentationml.slide+xml"/>
  <Override PartName="/ppt/slides/slide51.xml" ContentType="application/vnd.openxmlformats-officedocument.presentationml.slide+xml"/>
  <Override PartName="/ppt/slides/slide147.xml" ContentType="application/vnd.openxmlformats-officedocument.presentationml.slide+xml"/>
  <Override PartName="/ppt/slides/slide52.xml" ContentType="application/vnd.openxmlformats-officedocument.presentationml.slide+xml"/>
  <Override PartName="/ppt/slides/slide145.xml" ContentType="application/vnd.openxmlformats-officedocument.presentationml.slide+xml"/>
  <Override PartName="/ppt/slides/slide49.xml" ContentType="application/vnd.openxmlformats-officedocument.presentationml.slide+xml"/>
  <Override PartName="/ppt/slides/slide136.xml" ContentType="application/vnd.openxmlformats-officedocument.presentationml.slide+xml"/>
  <Override PartName="/ppt/slides/slide148.xml" ContentType="application/vnd.openxmlformats-officedocument.presentationml.slide+xml"/>
  <Override PartName="/ppt/slides/slide44.xml" ContentType="application/vnd.openxmlformats-officedocument.presentationml.slide+xml"/>
  <Override PartName="/ppt/slides/slide140.xml" ContentType="application/vnd.openxmlformats-officedocument.presentationml.slide+xml"/>
  <Override PartName="/ppt/slides/slide53.xml" ContentType="application/vnd.openxmlformats-officedocument.presentationml.slide+xml"/>
  <Override PartName="/ppt/slides/slide137.xml" ContentType="application/vnd.openxmlformats-officedocument.presentationml.slide+xml"/>
  <Override PartName="/ppt/slides/slide55.xml" ContentType="application/vnd.openxmlformats-officedocument.presentationml.slide+xml"/>
  <Override PartName="/ppt/slides/slide144.xml" ContentType="application/vnd.openxmlformats-officedocument.presentationml.slide+xml"/>
  <Override PartName="/ppt/slides/slide48.xml" ContentType="application/vnd.openxmlformats-officedocument.presentationml.slide+xml"/>
  <Override PartName="/ppt/slides/slide39.xml" ContentType="application/vnd.openxmlformats-officedocument.presentationml.slide+xml"/>
  <Override PartName="/ppt/slides/slide135.xml" ContentType="application/vnd.openxmlformats-officedocument.presentationml.slide+xml"/>
  <Override PartName="/ppt/slides/slide143.xml" ContentType="application/vnd.openxmlformats-officedocument.presentationml.slide+xml"/>
  <Override PartName="/ppt/slides/slide47.xml" ContentType="application/vnd.openxmlformats-officedocument.presentationml.slide+xml"/>
  <Override PartName="/ppt/slides/slide38.xml" ContentType="application/vnd.openxmlformats-officedocument.presentationml.slide+xml"/>
  <Override PartName="/ppt/slides/slide134.xml" ContentType="application/vnd.openxmlformats-officedocument.presentationml.slide+xml"/>
  <Override PartName="/ppt/slides/slide142.xml" ContentType="application/vnd.openxmlformats-officedocument.presentationml.slide+xml"/>
  <Override PartName="/ppt/slides/slide46.xml" ContentType="application/vnd.openxmlformats-officedocument.presentationml.slide+xml"/>
  <Override PartName="/ppt/slides/slide37.xml" ContentType="application/vnd.openxmlformats-officedocument.presentationml.slide+xml"/>
  <Override PartName="/ppt/slides/slide133.xml" ContentType="application/vnd.openxmlformats-officedocument.presentationml.slide+xml"/>
  <Override PartName="/ppt/slides/slide141.xml" ContentType="application/vnd.openxmlformats-officedocument.presentationml.slide+xml"/>
  <Override PartName="/ppt/slides/slide45.xml" ContentType="application/vnd.openxmlformats-officedocument.presentationml.slide+xml"/>
  <Override PartName="/ppt/slides/slide36.xml" ContentType="application/vnd.openxmlformats-officedocument.presentationml.slide+xml"/>
  <Override PartName="/ppt/slides/slide132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107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110.xml" ContentType="application/vnd.openxmlformats-officedocument.presentationml.slide+xml"/>
  <Override PartName="/ppt/slides/slide82.xml" ContentType="application/vnd.openxmlformats-officedocument.presentationml.slide+xml"/>
  <Override PartName="/ppt/slides/slide20.xml" ContentType="application/vnd.openxmlformats-officedocument.presentationml.slide+xml"/>
  <Override PartName="/ppt/slides/slide119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111.xml" ContentType="application/vnd.openxmlformats-officedocument.presentationml.slide+xml"/>
  <Override PartName="/ppt/slides/slide83.xml" ContentType="application/vnd.openxmlformats-officedocument.presentationml.slide+xml"/>
  <Override PartName="/ppt/slides/slide21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112.xml" ContentType="application/vnd.openxmlformats-officedocument.presentationml.slide+xml"/>
  <Override PartName="/ppt/slides/slide84.xml" ContentType="application/vnd.openxmlformats-officedocument.presentationml.slide+xml"/>
  <Override PartName="/ppt/slides/slide22.xml" ContentType="application/vnd.openxmlformats-officedocument.presentationml.slide+xml"/>
  <Override PartName="/ppt/slides/slide90.xml" ContentType="application/vnd.openxmlformats-officedocument.presentationml.slide+xml"/>
  <Override PartName="/ppt/slides/slide23.xml" ContentType="application/vnd.openxmlformats-officedocument.presentationml.slide+xml"/>
  <Override PartName="/ppt/slides/slide9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120.xml" ContentType="application/vnd.openxmlformats-officedocument.presentationml.slide+xml"/>
  <Override PartName="/ppt/slides/slide24.xml" ContentType="application/vnd.openxmlformats-officedocument.presentationml.slide+xml"/>
  <Override PartName="/ppt/slides/slide92.xml" ContentType="application/vnd.openxmlformats-officedocument.presentationml.slide+xml"/>
  <Override PartName="/ppt/slides/slide68.xml" ContentType="application/vnd.openxmlformats-officedocument.presentationml.slide+xml"/>
  <Override PartName="/ppt/slides/slide25.xml" ContentType="application/vnd.openxmlformats-officedocument.presentationml.slide+xml"/>
  <Override PartName="/ppt/slides/slide121.xml" ContentType="application/vnd.openxmlformats-officedocument.presentationml.slide+xml"/>
  <Override PartName="/ppt/slides/slide93.xml" ContentType="application/vnd.openxmlformats-officedocument.presentationml.slide+xml"/>
  <Override PartName="/ppt/slides/slide69.xml" ContentType="application/vnd.openxmlformats-officedocument.presentationml.slide+xml"/>
  <Override PartName="/ppt/slides/slide26.xml" ContentType="application/vnd.openxmlformats-officedocument.presentationml.slide+xml"/>
  <Override PartName="/ppt/slides/slide122.xml" ContentType="application/vnd.openxmlformats-officedocument.presentationml.slide+xml"/>
  <Override PartName="/ppt/slides/slide9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100.xml" ContentType="application/vnd.openxmlformats-officedocument.presentationml.slide+xml"/>
  <Override PartName="/ppt/slides/slide72.xml" ContentType="application/vnd.openxmlformats-officedocument.presentationml.slide+xml"/>
  <Override PartName="/ppt/slides/slide101.xml" ContentType="application/vnd.openxmlformats-officedocument.presentationml.slide+xml"/>
  <Override PartName="/ppt/slides/slide73.xml" ContentType="application/vnd.openxmlformats-officedocument.presentationml.slide+xml"/>
  <Override PartName="/ppt/slides/slide102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103.xml" ContentType="application/vnd.openxmlformats-officedocument.presentationml.slide+xml"/>
  <Override PartName="/ppt/slides/slide76.xml" ContentType="application/vnd.openxmlformats-officedocument.presentationml.slide+xml"/>
  <Override PartName="/ppt/slides/slide104.xml" ContentType="application/vnd.openxmlformats-officedocument.presentationml.slide+xml"/>
  <Override PartName="/ppt/slides/slide77.xml" ContentType="application/vnd.openxmlformats-officedocument.presentationml.slide+xml"/>
  <Override PartName="/ppt/slides/slide105.xml" ContentType="application/vnd.openxmlformats-officedocument.presentationml.slide+xml"/>
  <Override PartName="/ppt/slides/slide78.xml" ContentType="application/vnd.openxmlformats-officedocument.presentationml.slide+xml"/>
  <Override PartName="/ppt/slides/slide106.xml" ContentType="application/vnd.openxmlformats-officedocument.presentationml.slide+xml"/>
  <Override PartName="/ppt/slides/slide17.xml" ContentType="application/vnd.openxmlformats-officedocument.presentationml.slide+xml"/>
  <Override PartName="/ppt/slides/slide85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8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slide" Target="slides/slide134.xml"/><Relationship Id="rId139" Type="http://schemas.openxmlformats.org/officeDocument/2006/relationships/slide" Target="slides/slide135.xml"/><Relationship Id="rId140" Type="http://schemas.openxmlformats.org/officeDocument/2006/relationships/slide" Target="slides/slide136.xml"/><Relationship Id="rId141" Type="http://schemas.openxmlformats.org/officeDocument/2006/relationships/slide" Target="slides/slide137.xml"/><Relationship Id="rId142" Type="http://schemas.openxmlformats.org/officeDocument/2006/relationships/slide" Target="slides/slide138.xml"/><Relationship Id="rId143" Type="http://schemas.openxmlformats.org/officeDocument/2006/relationships/slide" Target="slides/slide139.xml"/><Relationship Id="rId144" Type="http://schemas.openxmlformats.org/officeDocument/2006/relationships/slide" Target="slides/slide140.xml"/><Relationship Id="rId145" Type="http://schemas.openxmlformats.org/officeDocument/2006/relationships/slide" Target="slides/slide141.xml"/><Relationship Id="rId146" Type="http://schemas.openxmlformats.org/officeDocument/2006/relationships/slide" Target="slides/slide142.xml"/><Relationship Id="rId147" Type="http://schemas.openxmlformats.org/officeDocument/2006/relationships/slide" Target="slides/slide143.xml"/><Relationship Id="rId148" Type="http://schemas.openxmlformats.org/officeDocument/2006/relationships/slide" Target="slides/slide144.xml"/><Relationship Id="rId149" Type="http://schemas.openxmlformats.org/officeDocument/2006/relationships/slide" Target="slides/slide145.xml"/><Relationship Id="rId150" Type="http://schemas.openxmlformats.org/officeDocument/2006/relationships/slide" Target="slides/slide146.xml"/><Relationship Id="rId151" Type="http://schemas.openxmlformats.org/officeDocument/2006/relationships/slide" Target="slides/slide147.xml"/><Relationship Id="rId152" Type="http://schemas.openxmlformats.org/officeDocument/2006/relationships/slide" Target="slides/slide148.xml"/><Relationship Id="rId153" Type="http://schemas.openxmlformats.org/officeDocument/2006/relationships/slide" Target="slides/slide14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Click to move the slide</a:t>
            </a:r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9DC6BBF-FC85-4240-A96F-522055CA6090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01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fr-CA" sz="2000" spc="-1" strike="noStrike">
                <a:latin typeface="Arial"/>
              </a:rPr>
              <a:t>https://latex.codecogs.com/png.latex?\dpi{300}%20\huge%20F_W%20%3D%20\sigma%28{\bold{w}_1^\bold{T}%20\cdot%20h%28W_2^\bold{T}%20\cdot%20\bold{x}%29}%29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4014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8358976-1094-4EFF-9ACE-50804EFF82DA}" type="slidenum">
              <a:rPr b="0" lang="en-CA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01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fr-CA" sz="2000" spc="-1" strike="noStrike">
                <a:latin typeface="Arial"/>
              </a:rPr>
              <a:t>https://latex.codecogs.com/png.latex?\dpi{300}%20\huge%20F_W%20%3D%20\sigma%28{\bold{w}_1^\bold{T}%20\cdot%20h%28W_2^\bold{T}%20\cdot%20\bold{x}%29}%29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4017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CAF6933-24DE-4EBD-8AA5-F1E99B44EFE0}" type="slidenum">
              <a:rPr b="0" lang="en-CA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01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fr-CA" sz="2000" spc="-1" strike="noStrike">
                <a:latin typeface="Arial"/>
              </a:rPr>
              <a:t>https://latex.codecogs.com/png.latex?\dpi{300}%20\huge%20F_W%20%3D%20\sigma%28{\bold{w}_1^\bold{T}%20\cdot%20h%28W_2^\bold{T}%20\cdot%20\bold{x}%29}%29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4020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F55EF65-C6F6-4140-B2D8-7669985C26F6}" type="slidenum">
              <a:rPr b="0" lang="en-CA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02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fr-CA" sz="2000" spc="-1" strike="noStrike">
                <a:latin typeface="Arial"/>
              </a:rPr>
              <a:t>https://latex.codecogs.com/png.latex?\dpi{300}%20\huge%20F_W%20%3D%20\sigma%28{\bold{w}_1^\bold{T}%20\cdot%20h%28W_2^\bold{T}%20\cdot%20\bold{x}%29}%29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4023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3D24768-EA93-4D15-B9C0-0BF539695508}" type="slidenum">
              <a:rPr b="0" lang="en-CA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02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fr-CA" sz="2000" spc="-1" strike="noStrike">
                <a:latin typeface="Arial"/>
              </a:rPr>
              <a:t>https://latex.codecogs.com/png.latex?\dpi{300}%20\huge%20F_W%20%3D%20\sigma%28{\bold{w}_1^\bold{T}%20\cdot%20h%28W_2^\bold{T}%20\cdot%20\bold{x}%29}%29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4026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B71A7DA-0F9C-4DC8-B601-9A27497F1F4B}" type="slidenum">
              <a:rPr b="0" lang="en-CA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02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fr-CA" sz="2000" spc="-1" strike="noStrike">
                <a:latin typeface="Arial"/>
              </a:rPr>
              <a:t>https://latex.codecogs.com/png.latex?\dpi{300}%20\huge%20F_W%20%3D%20\sigma%28{\bold{w}_1^\bold{T}%20\cdot%20h%28W_2^\bold{T}%20\cdot%20\bold{x}%29}%29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4029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4491852-3ACC-40FA-8845-49B47123AA3E}" type="slidenum">
              <a:rPr b="0" lang="en-CA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03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fr-CA" sz="2000" spc="-1" strike="noStrike">
                <a:latin typeface="Arial"/>
              </a:rPr>
              <a:t>https://latex.codecogs.com/png.latex?\dpi{300}%20\huge%20F_W%20%3D%20\sigma%28{\bold{w}_1^\bold{T}%20\cdot%20h%28W_2^\bold{T}%20\cdot%20\bold{x}%29}%29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4032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5DEB725-42D4-43AB-8974-04225F26E65F}" type="slidenum">
              <a:rPr b="0" lang="en-CA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03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>
            <a:noAutofit/>
          </a:bodyPr>
          <a:p>
            <a:endParaRPr b="0" lang="en-CA" sz="2000" spc="-1" strike="noStrike">
              <a:latin typeface="Arial"/>
            </a:endParaRPr>
          </a:p>
        </p:txBody>
      </p:sp>
      <p:sp>
        <p:nvSpPr>
          <p:cNvPr id="4035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F59C3C6-46D8-465D-8F55-9D6D6F7B4592}" type="slidenum">
              <a:rPr b="0" lang="fr-CA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85800" y="41302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6848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31380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94144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8580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31380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594144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85800" y="609480"/>
            <a:ext cx="77720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6848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85800" y="41302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6848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31380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594144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8580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31380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594144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85800" y="609480"/>
            <a:ext cx="77720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6848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6320" y="76320"/>
            <a:ext cx="8991360" cy="6629040"/>
          </a:xfrm>
          <a:prstGeom prst="roundRect">
            <a:avLst>
              <a:gd name="adj" fmla="val 6880"/>
            </a:avLst>
          </a:prstGeom>
          <a:noFill/>
          <a:ln w="2232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li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k 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di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r 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tit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le 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st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yl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</p:spPr>
        <p:txBody>
          <a:bodyPr>
            <a:noAutofit/>
          </a:bodyPr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>
            <a:noAutofit/>
          </a:bodyPr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63D96B52-7ED9-45B3-B603-89EA82750FE4}" type="slidenum">
              <a:rPr b="0" lang="fr-CA" sz="1400" spc="-1" strike="noStrike">
                <a:solidFill>
                  <a:srgbClr val="000000"/>
                </a:solidFill>
                <a:latin typeface="Times New Roman"/>
              </a:rPr>
              <a:t>67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Click to edit the outline text format</a:t>
            </a:r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Second Outline Level</a:t>
            </a:r>
            <a:endParaRPr b="0" lang="fr-CA" sz="1600" spc="-1" strike="noStrike">
              <a:solidFill>
                <a:srgbClr val="000000"/>
              </a:solidFill>
              <a:latin typeface="Times New Roman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Third Outline Level</a:t>
            </a:r>
            <a:endParaRPr b="0" lang="fr-CA" sz="2000" spc="-1" strike="noStrike">
              <a:solidFill>
                <a:srgbClr val="000000"/>
              </a:solidFill>
              <a:latin typeface="Times New Roman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Fourth Outline Level</a:t>
            </a:r>
            <a:endParaRPr b="0" lang="fr-CA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Fifth Outline Level</a:t>
            </a:r>
            <a:endParaRPr b="0" lang="fr-CA" sz="2000" spc="-1" strike="noStrike">
              <a:solidFill>
                <a:srgbClr val="000000"/>
              </a:solidFill>
              <a:latin typeface="Times New Roman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Sixth Outline Level</a:t>
            </a:r>
            <a:endParaRPr b="0" lang="fr-CA" sz="2000" spc="-1" strike="noStrike">
              <a:solidFill>
                <a:srgbClr val="000000"/>
              </a:solidFill>
              <a:latin typeface="Times New Roman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Seventh Outline Level</a:t>
            </a:r>
            <a:endParaRPr b="0" lang="fr-CA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76320" y="76320"/>
            <a:ext cx="8991360" cy="6629040"/>
          </a:xfrm>
          <a:prstGeom prst="roundRect">
            <a:avLst>
              <a:gd name="adj" fmla="val 6880"/>
            </a:avLst>
          </a:prstGeom>
          <a:noFill/>
          <a:ln w="2232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Click to edit Master 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title style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Click to edit Master text styles</a:t>
            </a:r>
            <a:endParaRPr b="0" lang="fr-CA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Second level</a:t>
            </a:r>
            <a:endParaRPr b="0" lang="fr-CA" sz="2000" spc="-1" strike="noStrike">
              <a:solidFill>
                <a:srgbClr val="000000"/>
              </a:solidFill>
              <a:latin typeface="Times New Roman"/>
            </a:endParaRPr>
          </a:p>
          <a:p>
            <a:pPr lvl="2" marL="1143000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Third level</a:t>
            </a:r>
            <a:endParaRPr b="0" lang="fr-CA" sz="1600" spc="-1" strike="noStrike">
              <a:solidFill>
                <a:srgbClr val="000000"/>
              </a:solidFill>
              <a:latin typeface="Times New Roman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Fourth level</a:t>
            </a:r>
            <a:endParaRPr b="0" lang="fr-CA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Fifth level</a:t>
            </a:r>
            <a:endParaRPr b="0" lang="fr-CA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</p:spPr>
        <p:txBody>
          <a:bodyPr>
            <a:noAutofit/>
          </a:bodyPr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>
            <a:noAutofit/>
          </a:bodyPr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E6E9B1D7-2CF3-40DF-9C3C-10BE5B225319}" type="slidenum">
              <a:rPr b="0" lang="fr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7.wmf"/><Relationship Id="rId2" Type="http://schemas.openxmlformats.org/officeDocument/2006/relationships/image" Target="../media/image88.wmf"/><Relationship Id="rId3" Type="http://schemas.openxmlformats.org/officeDocument/2006/relationships/image" Target="../media/image89.wmf"/><Relationship Id="rId4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909.wmf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910.wmf"/><Relationship Id="rId2" Type="http://schemas.openxmlformats.org/officeDocument/2006/relationships/image" Target="../media/image911.wmf"/><Relationship Id="rId3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912.wmf"/><Relationship Id="rId2" Type="http://schemas.openxmlformats.org/officeDocument/2006/relationships/image" Target="../media/image913.wmf"/><Relationship Id="rId3" Type="http://schemas.openxmlformats.org/officeDocument/2006/relationships/image" Target="../media/image914.wmf"/><Relationship Id="rId4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915.png"/><Relationship Id="rId2" Type="http://schemas.openxmlformats.org/officeDocument/2006/relationships/image" Target="../media/image916.png"/><Relationship Id="rId3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917.wmf"/><Relationship Id="rId2" Type="http://schemas.openxmlformats.org/officeDocument/2006/relationships/image" Target="../media/image918.wmf"/><Relationship Id="rId3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919.wmf"/><Relationship Id="rId2" Type="http://schemas.openxmlformats.org/officeDocument/2006/relationships/slideLayout" Target="../slideLayouts/slideLayout1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920.wmf"/><Relationship Id="rId2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921.wmf"/><Relationship Id="rId2" Type="http://schemas.openxmlformats.org/officeDocument/2006/relationships/slideLayout" Target="../slideLayouts/slideLayout1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922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0.wmf"/><Relationship Id="rId2" Type="http://schemas.openxmlformats.org/officeDocument/2006/relationships/image" Target="../media/image91.wmf"/><Relationship Id="rId3" Type="http://schemas.openxmlformats.org/officeDocument/2006/relationships/image" Target="../media/image92.wmf"/><Relationship Id="rId4" Type="http://schemas.openxmlformats.org/officeDocument/2006/relationships/slideLayout" Target="../slideLayouts/slideLayout1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923.wmf"/><Relationship Id="rId2" Type="http://schemas.openxmlformats.org/officeDocument/2006/relationships/slideLayout" Target="../slideLayouts/slideLayout1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924.wmf"/><Relationship Id="rId2" Type="http://schemas.openxmlformats.org/officeDocument/2006/relationships/slideLayout" Target="../slideLayouts/slideLayout1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925.wmf"/><Relationship Id="rId2" Type="http://schemas.openxmlformats.org/officeDocument/2006/relationships/image" Target="../media/image926.wmf"/><Relationship Id="rId3" Type="http://schemas.openxmlformats.org/officeDocument/2006/relationships/slideLayout" Target="../slideLayouts/slideLayout13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927.wmf"/><Relationship Id="rId2" Type="http://schemas.openxmlformats.org/officeDocument/2006/relationships/image" Target="../media/image928.wmf"/><Relationship Id="rId3" Type="http://schemas.openxmlformats.org/officeDocument/2006/relationships/image" Target="../media/image929.wmf"/><Relationship Id="rId4" Type="http://schemas.openxmlformats.org/officeDocument/2006/relationships/image" Target="../media/image930.wmf"/><Relationship Id="rId5" Type="http://schemas.openxmlformats.org/officeDocument/2006/relationships/image" Target="../media/image931.wmf"/><Relationship Id="rId6" Type="http://schemas.openxmlformats.org/officeDocument/2006/relationships/image" Target="../media/image932.wmf"/><Relationship Id="rId7" Type="http://schemas.openxmlformats.org/officeDocument/2006/relationships/image" Target="../media/image933.wmf"/><Relationship Id="rId8" Type="http://schemas.openxmlformats.org/officeDocument/2006/relationships/image" Target="../media/image934.wmf"/><Relationship Id="rId9" Type="http://schemas.openxmlformats.org/officeDocument/2006/relationships/image" Target="../media/image935.wmf"/><Relationship Id="rId10" Type="http://schemas.openxmlformats.org/officeDocument/2006/relationships/image" Target="../media/image936.wmf"/><Relationship Id="rId11" Type="http://schemas.openxmlformats.org/officeDocument/2006/relationships/image" Target="../media/image937.wmf"/><Relationship Id="rId12" Type="http://schemas.openxmlformats.org/officeDocument/2006/relationships/image" Target="../media/image938.wmf"/><Relationship Id="rId13" Type="http://schemas.openxmlformats.org/officeDocument/2006/relationships/image" Target="../media/image939.wmf"/><Relationship Id="rId14" Type="http://schemas.openxmlformats.org/officeDocument/2006/relationships/image" Target="../media/image940.wmf"/><Relationship Id="rId15" Type="http://schemas.openxmlformats.org/officeDocument/2006/relationships/image" Target="../media/image941.wmf"/><Relationship Id="rId16" Type="http://schemas.openxmlformats.org/officeDocument/2006/relationships/slideLayout" Target="../slideLayouts/slideLayout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942.wmf"/><Relationship Id="rId2" Type="http://schemas.openxmlformats.org/officeDocument/2006/relationships/image" Target="../media/image943.wmf"/><Relationship Id="rId3" Type="http://schemas.openxmlformats.org/officeDocument/2006/relationships/image" Target="../media/image944.wmf"/><Relationship Id="rId4" Type="http://schemas.openxmlformats.org/officeDocument/2006/relationships/image" Target="../media/image945.wmf"/><Relationship Id="rId5" Type="http://schemas.openxmlformats.org/officeDocument/2006/relationships/image" Target="../media/image946.wmf"/><Relationship Id="rId6" Type="http://schemas.openxmlformats.org/officeDocument/2006/relationships/image" Target="../media/image947.wmf"/><Relationship Id="rId7" Type="http://schemas.openxmlformats.org/officeDocument/2006/relationships/image" Target="../media/image948.wmf"/><Relationship Id="rId8" Type="http://schemas.openxmlformats.org/officeDocument/2006/relationships/image" Target="../media/image949.wmf"/><Relationship Id="rId9" Type="http://schemas.openxmlformats.org/officeDocument/2006/relationships/image" Target="../media/image950.wmf"/><Relationship Id="rId10" Type="http://schemas.openxmlformats.org/officeDocument/2006/relationships/image" Target="../media/image951.wmf"/><Relationship Id="rId11" Type="http://schemas.openxmlformats.org/officeDocument/2006/relationships/image" Target="../media/image952.wmf"/><Relationship Id="rId12" Type="http://schemas.openxmlformats.org/officeDocument/2006/relationships/image" Target="../media/image953.wmf"/><Relationship Id="rId13" Type="http://schemas.openxmlformats.org/officeDocument/2006/relationships/image" Target="../media/image954.wmf"/><Relationship Id="rId14" Type="http://schemas.openxmlformats.org/officeDocument/2006/relationships/image" Target="../media/image955.wmf"/><Relationship Id="rId15" Type="http://schemas.openxmlformats.org/officeDocument/2006/relationships/image" Target="../media/image956.wmf"/><Relationship Id="rId16" Type="http://schemas.openxmlformats.org/officeDocument/2006/relationships/slideLayout" Target="../slideLayouts/slideLayout13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957.wmf"/><Relationship Id="rId2" Type="http://schemas.openxmlformats.org/officeDocument/2006/relationships/image" Target="../media/image958.wmf"/><Relationship Id="rId3" Type="http://schemas.openxmlformats.org/officeDocument/2006/relationships/image" Target="../media/image959.wmf"/><Relationship Id="rId4" Type="http://schemas.openxmlformats.org/officeDocument/2006/relationships/image" Target="../media/image960.wmf"/><Relationship Id="rId5" Type="http://schemas.openxmlformats.org/officeDocument/2006/relationships/image" Target="../media/image961.wmf"/><Relationship Id="rId6" Type="http://schemas.openxmlformats.org/officeDocument/2006/relationships/image" Target="../media/image962.wmf"/><Relationship Id="rId7" Type="http://schemas.openxmlformats.org/officeDocument/2006/relationships/image" Target="../media/image963.wmf"/><Relationship Id="rId8" Type="http://schemas.openxmlformats.org/officeDocument/2006/relationships/image" Target="../media/image964.wmf"/><Relationship Id="rId9" Type="http://schemas.openxmlformats.org/officeDocument/2006/relationships/image" Target="../media/image965.wmf"/><Relationship Id="rId10" Type="http://schemas.openxmlformats.org/officeDocument/2006/relationships/image" Target="../media/image966.wmf"/><Relationship Id="rId11" Type="http://schemas.openxmlformats.org/officeDocument/2006/relationships/image" Target="../media/image967.wmf"/><Relationship Id="rId12" Type="http://schemas.openxmlformats.org/officeDocument/2006/relationships/image" Target="../media/image968.wmf"/><Relationship Id="rId13" Type="http://schemas.openxmlformats.org/officeDocument/2006/relationships/image" Target="../media/image969.wmf"/><Relationship Id="rId14" Type="http://schemas.openxmlformats.org/officeDocument/2006/relationships/image" Target="../media/image970.wmf"/><Relationship Id="rId15" Type="http://schemas.openxmlformats.org/officeDocument/2006/relationships/image" Target="../media/image971.wmf"/><Relationship Id="rId16" Type="http://schemas.openxmlformats.org/officeDocument/2006/relationships/slideLayout" Target="../slideLayouts/slideLayout13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972.wmf"/><Relationship Id="rId2" Type="http://schemas.openxmlformats.org/officeDocument/2006/relationships/image" Target="../media/image973.wmf"/><Relationship Id="rId3" Type="http://schemas.openxmlformats.org/officeDocument/2006/relationships/image" Target="../media/image974.wmf"/><Relationship Id="rId4" Type="http://schemas.openxmlformats.org/officeDocument/2006/relationships/image" Target="../media/image975.wmf"/><Relationship Id="rId5" Type="http://schemas.openxmlformats.org/officeDocument/2006/relationships/image" Target="../media/image976.wmf"/><Relationship Id="rId6" Type="http://schemas.openxmlformats.org/officeDocument/2006/relationships/image" Target="../media/image977.wmf"/><Relationship Id="rId7" Type="http://schemas.openxmlformats.org/officeDocument/2006/relationships/image" Target="../media/image978.wmf"/><Relationship Id="rId8" Type="http://schemas.openxmlformats.org/officeDocument/2006/relationships/image" Target="../media/image979.wmf"/><Relationship Id="rId9" Type="http://schemas.openxmlformats.org/officeDocument/2006/relationships/image" Target="../media/image980.wmf"/><Relationship Id="rId10" Type="http://schemas.openxmlformats.org/officeDocument/2006/relationships/image" Target="../media/image981.wmf"/><Relationship Id="rId11" Type="http://schemas.openxmlformats.org/officeDocument/2006/relationships/image" Target="../media/image982.wmf"/><Relationship Id="rId12" Type="http://schemas.openxmlformats.org/officeDocument/2006/relationships/image" Target="../media/image983.wmf"/><Relationship Id="rId13" Type="http://schemas.openxmlformats.org/officeDocument/2006/relationships/image" Target="../media/image984.wmf"/><Relationship Id="rId14" Type="http://schemas.openxmlformats.org/officeDocument/2006/relationships/image" Target="../media/image985.wmf"/><Relationship Id="rId15" Type="http://schemas.openxmlformats.org/officeDocument/2006/relationships/image" Target="../media/image986.wmf"/><Relationship Id="rId16" Type="http://schemas.openxmlformats.org/officeDocument/2006/relationships/slideLayout" Target="../slideLayouts/slideLayout13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987.wmf"/><Relationship Id="rId2" Type="http://schemas.openxmlformats.org/officeDocument/2006/relationships/image" Target="../media/image988.wmf"/><Relationship Id="rId3" Type="http://schemas.openxmlformats.org/officeDocument/2006/relationships/image" Target="../media/image989.wmf"/><Relationship Id="rId4" Type="http://schemas.openxmlformats.org/officeDocument/2006/relationships/image" Target="../media/image990.wmf"/><Relationship Id="rId5" Type="http://schemas.openxmlformats.org/officeDocument/2006/relationships/image" Target="../media/image991.wmf"/><Relationship Id="rId6" Type="http://schemas.openxmlformats.org/officeDocument/2006/relationships/image" Target="../media/image992.wmf"/><Relationship Id="rId7" Type="http://schemas.openxmlformats.org/officeDocument/2006/relationships/image" Target="../media/image993.wmf"/><Relationship Id="rId8" Type="http://schemas.openxmlformats.org/officeDocument/2006/relationships/image" Target="../media/image994.wmf"/><Relationship Id="rId9" Type="http://schemas.openxmlformats.org/officeDocument/2006/relationships/image" Target="../media/image995.wmf"/><Relationship Id="rId10" Type="http://schemas.openxmlformats.org/officeDocument/2006/relationships/image" Target="../media/image996.wmf"/><Relationship Id="rId11" Type="http://schemas.openxmlformats.org/officeDocument/2006/relationships/image" Target="../media/image997.wmf"/><Relationship Id="rId12" Type="http://schemas.openxmlformats.org/officeDocument/2006/relationships/image" Target="../media/image998.wmf"/><Relationship Id="rId13" Type="http://schemas.openxmlformats.org/officeDocument/2006/relationships/image" Target="../media/image999.wmf"/><Relationship Id="rId14" Type="http://schemas.openxmlformats.org/officeDocument/2006/relationships/slideLayout" Target="../slideLayouts/slideLayout13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3.wmf"/><Relationship Id="rId2" Type="http://schemas.openxmlformats.org/officeDocument/2006/relationships/image" Target="../media/image94.wmf"/><Relationship Id="rId3" Type="http://schemas.openxmlformats.org/officeDocument/2006/relationships/image" Target="../media/image95.wmf"/><Relationship Id="rId4" Type="http://schemas.openxmlformats.org/officeDocument/2006/relationships/slideLayout" Target="../slideLayouts/slideLayout13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1000.wmf"/><Relationship Id="rId2" Type="http://schemas.openxmlformats.org/officeDocument/2006/relationships/slideLayout" Target="../slideLayouts/slideLayout13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1001.wmf"/><Relationship Id="rId2" Type="http://schemas.openxmlformats.org/officeDocument/2006/relationships/slideLayout" Target="../slideLayouts/slideLayout13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1002.wmf"/><Relationship Id="rId2" Type="http://schemas.openxmlformats.org/officeDocument/2006/relationships/image" Target="../media/image1003.wmf"/><Relationship Id="rId3" Type="http://schemas.openxmlformats.org/officeDocument/2006/relationships/image" Target="../media/image1004.wmf"/><Relationship Id="rId4" Type="http://schemas.openxmlformats.org/officeDocument/2006/relationships/image" Target="../media/image1005.wmf"/><Relationship Id="rId5" Type="http://schemas.openxmlformats.org/officeDocument/2006/relationships/image" Target="../media/image1006.wmf"/><Relationship Id="rId6" Type="http://schemas.openxmlformats.org/officeDocument/2006/relationships/slideLayout" Target="../slideLayouts/slideLayout13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1007.wmf"/><Relationship Id="rId2" Type="http://schemas.openxmlformats.org/officeDocument/2006/relationships/image" Target="../media/image1008.wmf"/><Relationship Id="rId3" Type="http://schemas.openxmlformats.org/officeDocument/2006/relationships/image" Target="../media/image1009.wmf"/><Relationship Id="rId4" Type="http://schemas.openxmlformats.org/officeDocument/2006/relationships/image" Target="../media/image1010.wmf"/><Relationship Id="rId5" Type="http://schemas.openxmlformats.org/officeDocument/2006/relationships/image" Target="../media/image1011.wmf"/><Relationship Id="rId6" Type="http://schemas.openxmlformats.org/officeDocument/2006/relationships/slideLayout" Target="../slideLayouts/slideLayout13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1012.wmf"/><Relationship Id="rId2" Type="http://schemas.openxmlformats.org/officeDocument/2006/relationships/slideLayout" Target="../slideLayouts/slideLayout13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1013.wmf"/><Relationship Id="rId2" Type="http://schemas.openxmlformats.org/officeDocument/2006/relationships/image" Target="../media/image1014.wmf"/><Relationship Id="rId3" Type="http://schemas.openxmlformats.org/officeDocument/2006/relationships/image" Target="../media/image1015.wmf"/><Relationship Id="rId4" Type="http://schemas.openxmlformats.org/officeDocument/2006/relationships/image" Target="../media/image1016.wmf"/><Relationship Id="rId5" Type="http://schemas.openxmlformats.org/officeDocument/2006/relationships/image" Target="../media/image1017.wmf"/><Relationship Id="rId6" Type="http://schemas.openxmlformats.org/officeDocument/2006/relationships/image" Target="../media/image1018.wmf"/><Relationship Id="rId7" Type="http://schemas.openxmlformats.org/officeDocument/2006/relationships/image" Target="../media/image1019.wmf"/><Relationship Id="rId8" Type="http://schemas.openxmlformats.org/officeDocument/2006/relationships/image" Target="../media/image1020.wmf"/><Relationship Id="rId9" Type="http://schemas.openxmlformats.org/officeDocument/2006/relationships/slideLayout" Target="../slideLayouts/slideLayout13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1021.wmf"/><Relationship Id="rId2" Type="http://schemas.openxmlformats.org/officeDocument/2006/relationships/slideLayout" Target="../slideLayouts/slideLayout13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6.wmf"/><Relationship Id="rId2" Type="http://schemas.openxmlformats.org/officeDocument/2006/relationships/image" Target="../media/image97.wmf"/><Relationship Id="rId3" Type="http://schemas.openxmlformats.org/officeDocument/2006/relationships/image" Target="../media/image98.wmf"/><Relationship Id="rId4" Type="http://schemas.openxmlformats.org/officeDocument/2006/relationships/image" Target="../media/image99.wmf"/><Relationship Id="rId5" Type="http://schemas.openxmlformats.org/officeDocument/2006/relationships/image" Target="../media/image100.wmf"/><Relationship Id="rId6" Type="http://schemas.openxmlformats.org/officeDocument/2006/relationships/slideLayout" Target="../slideLayouts/slideLayout13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1022.wmf"/><Relationship Id="rId2" Type="http://schemas.openxmlformats.org/officeDocument/2006/relationships/slideLayout" Target="../slideLayouts/slideLayout13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1023.wmf"/><Relationship Id="rId2" Type="http://schemas.openxmlformats.org/officeDocument/2006/relationships/slideLayout" Target="../slideLayouts/slideLayout13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1024.wmf"/><Relationship Id="rId2" Type="http://schemas.openxmlformats.org/officeDocument/2006/relationships/slideLayout" Target="../slideLayouts/slideLayout13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image" Target="../media/image1025.png"/><Relationship Id="rId2" Type="http://schemas.openxmlformats.org/officeDocument/2006/relationships/image" Target="../media/image1026.png"/><Relationship Id="rId3" Type="http://schemas.openxmlformats.org/officeDocument/2006/relationships/slideLayout" Target="../slideLayouts/slideLayout13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1027.wmf"/><Relationship Id="rId2" Type="http://schemas.openxmlformats.org/officeDocument/2006/relationships/image" Target="../media/image1028.wmf"/><Relationship Id="rId3" Type="http://schemas.openxmlformats.org/officeDocument/2006/relationships/image" Target="../media/image1029.wmf"/><Relationship Id="rId4" Type="http://schemas.openxmlformats.org/officeDocument/2006/relationships/slideLayout" Target="../slideLayouts/slideLayout13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image" Target="../media/image1030.png"/><Relationship Id="rId2" Type="http://schemas.openxmlformats.org/officeDocument/2006/relationships/image" Target="../media/image1031.png"/><Relationship Id="rId3" Type="http://schemas.openxmlformats.org/officeDocument/2006/relationships/image" Target="../media/image1032.png"/><Relationship Id="rId4" Type="http://schemas.openxmlformats.org/officeDocument/2006/relationships/image" Target="../media/image1033.png"/><Relationship Id="rId5" Type="http://schemas.openxmlformats.org/officeDocument/2006/relationships/image" Target="../media/image1034.wmf"/><Relationship Id="rId6" Type="http://schemas.openxmlformats.org/officeDocument/2006/relationships/slideLayout" Target="../slideLayouts/slideLayout13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1035.png"/><Relationship Id="rId2" Type="http://schemas.openxmlformats.org/officeDocument/2006/relationships/image" Target="../media/image1036.png"/><Relationship Id="rId3" Type="http://schemas.openxmlformats.org/officeDocument/2006/relationships/image" Target="../media/image1037.png"/><Relationship Id="rId4" Type="http://schemas.openxmlformats.org/officeDocument/2006/relationships/image" Target="../media/image1038.png"/><Relationship Id="rId5" Type="http://schemas.openxmlformats.org/officeDocument/2006/relationships/image" Target="../media/image1039.wmf"/><Relationship Id="rId6" Type="http://schemas.openxmlformats.org/officeDocument/2006/relationships/slideLayout" Target="../slideLayouts/slideLayout13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1040.wmf"/><Relationship Id="rId2" Type="http://schemas.openxmlformats.org/officeDocument/2006/relationships/image" Target="../media/image1041.wm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1.wmf"/><Relationship Id="rId2" Type="http://schemas.openxmlformats.org/officeDocument/2006/relationships/slideLayout" Target="../slideLayouts/slideLayout13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1042.wmf"/><Relationship Id="rId2" Type="http://schemas.openxmlformats.org/officeDocument/2006/relationships/image" Target="../media/image1043.wmf"/><Relationship Id="rId3" Type="http://schemas.openxmlformats.org/officeDocument/2006/relationships/slideLayout" Target="../slideLayouts/slideLayout13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image" Target="../media/image1044.wmf"/><Relationship Id="rId2" Type="http://schemas.openxmlformats.org/officeDocument/2006/relationships/image" Target="../media/image1045.wmf"/><Relationship Id="rId3" Type="http://schemas.openxmlformats.org/officeDocument/2006/relationships/slideLayout" Target="../slideLayouts/slideLayout13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1046.wmf"/><Relationship Id="rId2" Type="http://schemas.openxmlformats.org/officeDocument/2006/relationships/image" Target="../media/image1047.wmf"/><Relationship Id="rId3" Type="http://schemas.openxmlformats.org/officeDocument/2006/relationships/slideLayout" Target="../slideLayouts/slideLayout13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image" Target="../media/image1048.wmf"/><Relationship Id="rId2" Type="http://schemas.openxmlformats.org/officeDocument/2006/relationships/slideLayout" Target="../slideLayouts/slideLayout13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image" Target="../media/image1049.wmf"/><Relationship Id="rId2" Type="http://schemas.openxmlformats.org/officeDocument/2006/relationships/image" Target="../media/image1050.wmf"/><Relationship Id="rId3" Type="http://schemas.openxmlformats.org/officeDocument/2006/relationships/slideLayout" Target="../slideLayouts/slideLayout13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1051.wmf"/><Relationship Id="rId2" Type="http://schemas.openxmlformats.org/officeDocument/2006/relationships/image" Target="../media/image1052.wmf"/><Relationship Id="rId3" Type="http://schemas.openxmlformats.org/officeDocument/2006/relationships/slideLayout" Target="../slideLayouts/slideLayout13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image" Target="../media/image1053.wmf"/><Relationship Id="rId2" Type="http://schemas.openxmlformats.org/officeDocument/2006/relationships/image" Target="../media/image1054.wmf"/><Relationship Id="rId3" Type="http://schemas.openxmlformats.org/officeDocument/2006/relationships/slideLayout" Target="../slideLayouts/slideLayout13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image" Target="../media/image1055.wmf"/><Relationship Id="rId2" Type="http://schemas.openxmlformats.org/officeDocument/2006/relationships/image" Target="../media/image1056.wmf"/><Relationship Id="rId3" Type="http://schemas.openxmlformats.org/officeDocument/2006/relationships/image" Target="../media/image1057.wmf"/><Relationship Id="rId4" Type="http://schemas.openxmlformats.org/officeDocument/2006/relationships/slideLayout" Target="../slideLayouts/slideLayout13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image" Target="../media/image1058.gif"/><Relationship Id="rId2" Type="http://schemas.openxmlformats.org/officeDocument/2006/relationships/image" Target="../media/image1059.gif"/><Relationship Id="rId3" Type="http://schemas.openxmlformats.org/officeDocument/2006/relationships/slideLayout" Target="../slideLayouts/slideLayout13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image" Target="../media/image106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2.wmf"/><Relationship Id="rId2" Type="http://schemas.openxmlformats.org/officeDocument/2006/relationships/image" Target="../media/image103.wmf"/><Relationship Id="rId3" Type="http://schemas.openxmlformats.org/officeDocument/2006/relationships/image" Target="../media/image104.wmf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5.wmf"/><Relationship Id="rId2" Type="http://schemas.openxmlformats.org/officeDocument/2006/relationships/image" Target="../media/image106.wmf"/><Relationship Id="rId3" Type="http://schemas.openxmlformats.org/officeDocument/2006/relationships/image" Target="../media/image107.wmf"/><Relationship Id="rId4" Type="http://schemas.openxmlformats.org/officeDocument/2006/relationships/image" Target="../media/image108.wmf"/><Relationship Id="rId5" Type="http://schemas.openxmlformats.org/officeDocument/2006/relationships/image" Target="../media/image109.wmf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0.wmf"/><Relationship Id="rId2" Type="http://schemas.openxmlformats.org/officeDocument/2006/relationships/image" Target="../media/image111.wmf"/><Relationship Id="rId3" Type="http://schemas.openxmlformats.org/officeDocument/2006/relationships/image" Target="../media/image112.wmf"/><Relationship Id="rId4" Type="http://schemas.openxmlformats.org/officeDocument/2006/relationships/image" Target="../media/image113.wmf"/><Relationship Id="rId5" Type="http://schemas.openxmlformats.org/officeDocument/2006/relationships/image" Target="../media/image114.wmf"/><Relationship Id="rId6" Type="http://schemas.openxmlformats.org/officeDocument/2006/relationships/image" Target="../media/image115.wmf"/><Relationship Id="rId7" Type="http://schemas.openxmlformats.org/officeDocument/2006/relationships/image" Target="../media/image116.wmf"/><Relationship Id="rId8" Type="http://schemas.openxmlformats.org/officeDocument/2006/relationships/image" Target="../media/image117.wmf"/><Relationship Id="rId9" Type="http://schemas.openxmlformats.org/officeDocument/2006/relationships/image" Target="../media/image118.wmf"/><Relationship Id="rId10" Type="http://schemas.openxmlformats.org/officeDocument/2006/relationships/image" Target="../media/image119.wmf"/><Relationship Id="rId11" Type="http://schemas.openxmlformats.org/officeDocument/2006/relationships/image" Target="../media/image120.wmf"/><Relationship Id="rId12" Type="http://schemas.openxmlformats.org/officeDocument/2006/relationships/image" Target="../media/image121.wmf"/><Relationship Id="rId13" Type="http://schemas.openxmlformats.org/officeDocument/2006/relationships/image" Target="../media/image122.wmf"/><Relationship Id="rId14" Type="http://schemas.openxmlformats.org/officeDocument/2006/relationships/image" Target="../media/image123.wmf"/><Relationship Id="rId15" Type="http://schemas.openxmlformats.org/officeDocument/2006/relationships/image" Target="../media/image124.wmf"/><Relationship Id="rId16" Type="http://schemas.openxmlformats.org/officeDocument/2006/relationships/image" Target="../media/image125.wmf"/><Relationship Id="rId17" Type="http://schemas.openxmlformats.org/officeDocument/2006/relationships/image" Target="../media/image126.wmf"/><Relationship Id="rId18" Type="http://schemas.openxmlformats.org/officeDocument/2006/relationships/image" Target="../media/image127.wmf"/><Relationship Id="rId19" Type="http://schemas.openxmlformats.org/officeDocument/2006/relationships/image" Target="../media/image128.wmf"/><Relationship Id="rId20" Type="http://schemas.openxmlformats.org/officeDocument/2006/relationships/image" Target="../media/image129.wmf"/><Relationship Id="rId21" Type="http://schemas.openxmlformats.org/officeDocument/2006/relationships/image" Target="../media/image130.wmf"/><Relationship Id="rId2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1.wmf"/><Relationship Id="rId2" Type="http://schemas.openxmlformats.org/officeDocument/2006/relationships/image" Target="../media/image132.wmf"/><Relationship Id="rId3" Type="http://schemas.openxmlformats.org/officeDocument/2006/relationships/image" Target="../media/image133.wmf"/><Relationship Id="rId4" Type="http://schemas.openxmlformats.org/officeDocument/2006/relationships/image" Target="../media/image134.wmf"/><Relationship Id="rId5" Type="http://schemas.openxmlformats.org/officeDocument/2006/relationships/image" Target="../media/image135.wmf"/><Relationship Id="rId6" Type="http://schemas.openxmlformats.org/officeDocument/2006/relationships/image" Target="../media/image136.wmf"/><Relationship Id="rId7" Type="http://schemas.openxmlformats.org/officeDocument/2006/relationships/image" Target="../media/image137.wmf"/><Relationship Id="rId8" Type="http://schemas.openxmlformats.org/officeDocument/2006/relationships/image" Target="../media/image138.wmf"/><Relationship Id="rId9" Type="http://schemas.openxmlformats.org/officeDocument/2006/relationships/image" Target="../media/image139.wmf"/><Relationship Id="rId10" Type="http://schemas.openxmlformats.org/officeDocument/2006/relationships/image" Target="../media/image140.wmf"/><Relationship Id="rId11" Type="http://schemas.openxmlformats.org/officeDocument/2006/relationships/image" Target="../media/image141.wmf"/><Relationship Id="rId12" Type="http://schemas.openxmlformats.org/officeDocument/2006/relationships/image" Target="../media/image142.wmf"/><Relationship Id="rId13" Type="http://schemas.openxmlformats.org/officeDocument/2006/relationships/image" Target="../media/image143.wmf"/><Relationship Id="rId14" Type="http://schemas.openxmlformats.org/officeDocument/2006/relationships/image" Target="../media/image144.wmf"/><Relationship Id="rId15" Type="http://schemas.openxmlformats.org/officeDocument/2006/relationships/image" Target="../media/image145.wmf"/><Relationship Id="rId16" Type="http://schemas.openxmlformats.org/officeDocument/2006/relationships/image" Target="../media/image146.wmf"/><Relationship Id="rId17" Type="http://schemas.openxmlformats.org/officeDocument/2006/relationships/image" Target="../media/image147.wmf"/><Relationship Id="rId18" Type="http://schemas.openxmlformats.org/officeDocument/2006/relationships/image" Target="../media/image148.wmf"/><Relationship Id="rId19" Type="http://schemas.openxmlformats.org/officeDocument/2006/relationships/image" Target="../media/image149.wmf"/><Relationship Id="rId20" Type="http://schemas.openxmlformats.org/officeDocument/2006/relationships/image" Target="../media/image150.wmf"/><Relationship Id="rId21" Type="http://schemas.openxmlformats.org/officeDocument/2006/relationships/image" Target="../media/image151.wmf"/><Relationship Id="rId22" Type="http://schemas.openxmlformats.org/officeDocument/2006/relationships/image" Target="../media/image152.wmf"/><Relationship Id="rId23" Type="http://schemas.openxmlformats.org/officeDocument/2006/relationships/image" Target="../media/image153.wmf"/><Relationship Id="rId24" Type="http://schemas.openxmlformats.org/officeDocument/2006/relationships/image" Target="../media/image154.wmf"/><Relationship Id="rId2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5.wmf"/><Relationship Id="rId2" Type="http://schemas.openxmlformats.org/officeDocument/2006/relationships/image" Target="../media/image156.wm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image" Target="../media/image2.wmf"/><Relationship Id="rId3" Type="http://schemas.openxmlformats.org/officeDocument/2006/relationships/image" Target="../media/image3.wmf"/><Relationship Id="rId4" Type="http://schemas.openxmlformats.org/officeDocument/2006/relationships/image" Target="../media/image4.wmf"/><Relationship Id="rId5" Type="http://schemas.openxmlformats.org/officeDocument/2006/relationships/image" Target="../media/image5.wmf"/><Relationship Id="rId6" Type="http://schemas.openxmlformats.org/officeDocument/2006/relationships/image" Target="../media/image6.wmf"/><Relationship Id="rId7" Type="http://schemas.openxmlformats.org/officeDocument/2006/relationships/image" Target="../media/image7.wmf"/><Relationship Id="rId8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7.wmf"/><Relationship Id="rId2" Type="http://schemas.openxmlformats.org/officeDocument/2006/relationships/image" Target="../media/image158.wmf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9.wmf"/><Relationship Id="rId2" Type="http://schemas.openxmlformats.org/officeDocument/2006/relationships/image" Target="../media/image160.wmf"/><Relationship Id="rId3" Type="http://schemas.openxmlformats.org/officeDocument/2006/relationships/image" Target="../media/image161.wmf"/><Relationship Id="rId4" Type="http://schemas.openxmlformats.org/officeDocument/2006/relationships/image" Target="../media/image162.wmf"/><Relationship Id="rId5" Type="http://schemas.openxmlformats.org/officeDocument/2006/relationships/image" Target="../media/image163.wmf"/><Relationship Id="rId6" Type="http://schemas.openxmlformats.org/officeDocument/2006/relationships/image" Target="../media/image164.wmf"/><Relationship Id="rId7" Type="http://schemas.openxmlformats.org/officeDocument/2006/relationships/image" Target="../media/image165.wmf"/><Relationship Id="rId8" Type="http://schemas.openxmlformats.org/officeDocument/2006/relationships/image" Target="../media/image166.wmf"/><Relationship Id="rId9" Type="http://schemas.openxmlformats.org/officeDocument/2006/relationships/image" Target="../media/image167.wmf"/><Relationship Id="rId10" Type="http://schemas.openxmlformats.org/officeDocument/2006/relationships/image" Target="../media/image168.wmf"/><Relationship Id="rId11" Type="http://schemas.openxmlformats.org/officeDocument/2006/relationships/image" Target="../media/image169.wmf"/><Relationship Id="rId12" Type="http://schemas.openxmlformats.org/officeDocument/2006/relationships/image" Target="../media/image170.wmf"/><Relationship Id="rId1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1.wmf"/><Relationship Id="rId2" Type="http://schemas.openxmlformats.org/officeDocument/2006/relationships/image" Target="../media/image172.wmf"/><Relationship Id="rId3" Type="http://schemas.openxmlformats.org/officeDocument/2006/relationships/image" Target="../media/image173.wmf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4.wmf"/><Relationship Id="rId2" Type="http://schemas.openxmlformats.org/officeDocument/2006/relationships/image" Target="../media/image175.wmf"/><Relationship Id="rId3" Type="http://schemas.openxmlformats.org/officeDocument/2006/relationships/image" Target="../media/image176.wmf"/><Relationship Id="rId4" Type="http://schemas.openxmlformats.org/officeDocument/2006/relationships/image" Target="../media/image177.wmf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8.wmf"/><Relationship Id="rId2" Type="http://schemas.openxmlformats.org/officeDocument/2006/relationships/image" Target="../media/image179.wmf"/><Relationship Id="rId3" Type="http://schemas.openxmlformats.org/officeDocument/2006/relationships/image" Target="../media/image180.wmf"/><Relationship Id="rId4" Type="http://schemas.openxmlformats.org/officeDocument/2006/relationships/image" Target="../media/image181.wmf"/><Relationship Id="rId5" Type="http://schemas.openxmlformats.org/officeDocument/2006/relationships/image" Target="../media/image182.wmf"/><Relationship Id="rId6" Type="http://schemas.openxmlformats.org/officeDocument/2006/relationships/image" Target="../media/image183.wmf"/><Relationship Id="rId7" Type="http://schemas.openxmlformats.org/officeDocument/2006/relationships/image" Target="../media/image184.wmf"/><Relationship Id="rId8" Type="http://schemas.openxmlformats.org/officeDocument/2006/relationships/image" Target="../media/image185.wmf"/><Relationship Id="rId9" Type="http://schemas.openxmlformats.org/officeDocument/2006/relationships/image" Target="../media/image186.wmf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7.wmf"/><Relationship Id="rId2" Type="http://schemas.openxmlformats.org/officeDocument/2006/relationships/image" Target="../media/image188.wmf"/><Relationship Id="rId3" Type="http://schemas.openxmlformats.org/officeDocument/2006/relationships/image" Target="../media/image189.wmf"/><Relationship Id="rId4" Type="http://schemas.openxmlformats.org/officeDocument/2006/relationships/image" Target="../media/image190.wmf"/><Relationship Id="rId5" Type="http://schemas.openxmlformats.org/officeDocument/2006/relationships/image" Target="../media/image191.wmf"/><Relationship Id="rId6" Type="http://schemas.openxmlformats.org/officeDocument/2006/relationships/image" Target="../media/image192.wmf"/><Relationship Id="rId7" Type="http://schemas.openxmlformats.org/officeDocument/2006/relationships/image" Target="../media/image193.wmf"/><Relationship Id="rId8" Type="http://schemas.openxmlformats.org/officeDocument/2006/relationships/image" Target="../media/image194.wmf"/><Relationship Id="rId9" Type="http://schemas.openxmlformats.org/officeDocument/2006/relationships/image" Target="../media/image195.wmf"/><Relationship Id="rId10" Type="http://schemas.openxmlformats.org/officeDocument/2006/relationships/image" Target="../media/image196.wmf"/><Relationship Id="rId11" Type="http://schemas.openxmlformats.org/officeDocument/2006/relationships/image" Target="../media/image197.wmf"/><Relationship Id="rId12" Type="http://schemas.openxmlformats.org/officeDocument/2006/relationships/image" Target="../media/image198.wmf"/><Relationship Id="rId13" Type="http://schemas.openxmlformats.org/officeDocument/2006/relationships/image" Target="../media/image199.wmf"/><Relationship Id="rId14" Type="http://schemas.openxmlformats.org/officeDocument/2006/relationships/image" Target="../media/image200.wmf"/><Relationship Id="rId15" Type="http://schemas.openxmlformats.org/officeDocument/2006/relationships/image" Target="../media/image201.wmf"/><Relationship Id="rId16" Type="http://schemas.openxmlformats.org/officeDocument/2006/relationships/image" Target="../media/image202.wmf"/><Relationship Id="rId17" Type="http://schemas.openxmlformats.org/officeDocument/2006/relationships/image" Target="../media/image203.wmf"/><Relationship Id="rId18" Type="http://schemas.openxmlformats.org/officeDocument/2006/relationships/image" Target="../media/image204.wmf"/><Relationship Id="rId19" Type="http://schemas.openxmlformats.org/officeDocument/2006/relationships/image" Target="../media/image205.wmf"/><Relationship Id="rId20" Type="http://schemas.openxmlformats.org/officeDocument/2006/relationships/image" Target="../media/image206.wmf"/><Relationship Id="rId21" Type="http://schemas.openxmlformats.org/officeDocument/2006/relationships/image" Target="../media/image207.wmf"/><Relationship Id="rId2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8.wmf"/><Relationship Id="rId2" Type="http://schemas.openxmlformats.org/officeDocument/2006/relationships/image" Target="../media/image209.wmf"/><Relationship Id="rId3" Type="http://schemas.openxmlformats.org/officeDocument/2006/relationships/image" Target="../media/image210.wmf"/><Relationship Id="rId4" Type="http://schemas.openxmlformats.org/officeDocument/2006/relationships/image" Target="../media/image211.wmf"/><Relationship Id="rId5" Type="http://schemas.openxmlformats.org/officeDocument/2006/relationships/image" Target="../media/image212.wmf"/><Relationship Id="rId6" Type="http://schemas.openxmlformats.org/officeDocument/2006/relationships/image" Target="../media/image213.wmf"/><Relationship Id="rId7" Type="http://schemas.openxmlformats.org/officeDocument/2006/relationships/image" Target="../media/image214.wmf"/><Relationship Id="rId8" Type="http://schemas.openxmlformats.org/officeDocument/2006/relationships/image" Target="../media/image215.wmf"/><Relationship Id="rId9" Type="http://schemas.openxmlformats.org/officeDocument/2006/relationships/image" Target="../media/image216.wmf"/><Relationship Id="rId10" Type="http://schemas.openxmlformats.org/officeDocument/2006/relationships/image" Target="../media/image217.wmf"/><Relationship Id="rId11" Type="http://schemas.openxmlformats.org/officeDocument/2006/relationships/image" Target="../media/image218.wmf"/><Relationship Id="rId12" Type="http://schemas.openxmlformats.org/officeDocument/2006/relationships/image" Target="../media/image219.wmf"/><Relationship Id="rId13" Type="http://schemas.openxmlformats.org/officeDocument/2006/relationships/image" Target="../media/image220.wmf"/><Relationship Id="rId14" Type="http://schemas.openxmlformats.org/officeDocument/2006/relationships/image" Target="../media/image221.wmf"/><Relationship Id="rId15" Type="http://schemas.openxmlformats.org/officeDocument/2006/relationships/image" Target="../media/image222.wmf"/><Relationship Id="rId16" Type="http://schemas.openxmlformats.org/officeDocument/2006/relationships/image" Target="../media/image223.wmf"/><Relationship Id="rId17" Type="http://schemas.openxmlformats.org/officeDocument/2006/relationships/image" Target="../media/image224.wmf"/><Relationship Id="rId18" Type="http://schemas.openxmlformats.org/officeDocument/2006/relationships/image" Target="../media/image225.wmf"/><Relationship Id="rId19" Type="http://schemas.openxmlformats.org/officeDocument/2006/relationships/image" Target="../media/image226.wmf"/><Relationship Id="rId20" Type="http://schemas.openxmlformats.org/officeDocument/2006/relationships/image" Target="../media/image227.wmf"/><Relationship Id="rId21" Type="http://schemas.openxmlformats.org/officeDocument/2006/relationships/image" Target="../media/image228.wmf"/><Relationship Id="rId2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9.wmf"/><Relationship Id="rId2" Type="http://schemas.openxmlformats.org/officeDocument/2006/relationships/image" Target="../media/image230.wmf"/><Relationship Id="rId3" Type="http://schemas.openxmlformats.org/officeDocument/2006/relationships/image" Target="../media/image231.wmf"/><Relationship Id="rId4" Type="http://schemas.openxmlformats.org/officeDocument/2006/relationships/image" Target="../media/image232.wmf"/><Relationship Id="rId5" Type="http://schemas.openxmlformats.org/officeDocument/2006/relationships/image" Target="../media/image233.wmf"/><Relationship Id="rId6" Type="http://schemas.openxmlformats.org/officeDocument/2006/relationships/image" Target="../media/image234.wmf"/><Relationship Id="rId7" Type="http://schemas.openxmlformats.org/officeDocument/2006/relationships/image" Target="../media/image235.wmf"/><Relationship Id="rId8" Type="http://schemas.openxmlformats.org/officeDocument/2006/relationships/image" Target="../media/image236.wmf"/><Relationship Id="rId9" Type="http://schemas.openxmlformats.org/officeDocument/2006/relationships/image" Target="../media/image237.wmf"/><Relationship Id="rId10" Type="http://schemas.openxmlformats.org/officeDocument/2006/relationships/image" Target="../media/image238.wmf"/><Relationship Id="rId11" Type="http://schemas.openxmlformats.org/officeDocument/2006/relationships/image" Target="../media/image239.wmf"/><Relationship Id="rId12" Type="http://schemas.openxmlformats.org/officeDocument/2006/relationships/image" Target="../media/image240.wmf"/><Relationship Id="rId13" Type="http://schemas.openxmlformats.org/officeDocument/2006/relationships/image" Target="../media/image241.wmf"/><Relationship Id="rId14" Type="http://schemas.openxmlformats.org/officeDocument/2006/relationships/image" Target="../media/image242.wmf"/><Relationship Id="rId15" Type="http://schemas.openxmlformats.org/officeDocument/2006/relationships/image" Target="../media/image243.wmf"/><Relationship Id="rId16" Type="http://schemas.openxmlformats.org/officeDocument/2006/relationships/image" Target="../media/image244.wmf"/><Relationship Id="rId17" Type="http://schemas.openxmlformats.org/officeDocument/2006/relationships/image" Target="../media/image245.wmf"/><Relationship Id="rId18" Type="http://schemas.openxmlformats.org/officeDocument/2006/relationships/image" Target="../media/image246.wmf"/><Relationship Id="rId19" Type="http://schemas.openxmlformats.org/officeDocument/2006/relationships/image" Target="../media/image247.wmf"/><Relationship Id="rId20" Type="http://schemas.openxmlformats.org/officeDocument/2006/relationships/image" Target="../media/image248.wmf"/><Relationship Id="rId21" Type="http://schemas.openxmlformats.org/officeDocument/2006/relationships/image" Target="../media/image249.wmf"/><Relationship Id="rId22" Type="http://schemas.openxmlformats.org/officeDocument/2006/relationships/image" Target="../media/image250.wmf"/><Relationship Id="rId2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wmf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image" Target="../media/image15.wmf"/><Relationship Id="rId9" Type="http://schemas.openxmlformats.org/officeDocument/2006/relationships/image" Target="../media/image16.wmf"/><Relationship Id="rId10" Type="http://schemas.openxmlformats.org/officeDocument/2006/relationships/image" Target="../media/image17.wmf"/><Relationship Id="rId11" Type="http://schemas.openxmlformats.org/officeDocument/2006/relationships/image" Target="../media/image18.wmf"/><Relationship Id="rId12" Type="http://schemas.openxmlformats.org/officeDocument/2006/relationships/image" Target="../media/image19.wmf"/><Relationship Id="rId13" Type="http://schemas.openxmlformats.org/officeDocument/2006/relationships/image" Target="../media/image20.wmf"/><Relationship Id="rId14" Type="http://schemas.openxmlformats.org/officeDocument/2006/relationships/image" Target="../media/image21.wmf"/><Relationship Id="rId15" Type="http://schemas.openxmlformats.org/officeDocument/2006/relationships/image" Target="../media/image22.wmf"/><Relationship Id="rId16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1.wmf"/><Relationship Id="rId2" Type="http://schemas.openxmlformats.org/officeDocument/2006/relationships/image" Target="../media/image252.wmf"/><Relationship Id="rId3" Type="http://schemas.openxmlformats.org/officeDocument/2006/relationships/image" Target="../media/image253.wmf"/><Relationship Id="rId4" Type="http://schemas.openxmlformats.org/officeDocument/2006/relationships/image" Target="../media/image254.wmf"/><Relationship Id="rId5" Type="http://schemas.openxmlformats.org/officeDocument/2006/relationships/image" Target="../media/image255.wmf"/><Relationship Id="rId6" Type="http://schemas.openxmlformats.org/officeDocument/2006/relationships/image" Target="../media/image256.wmf"/><Relationship Id="rId7" Type="http://schemas.openxmlformats.org/officeDocument/2006/relationships/image" Target="../media/image257.wmf"/><Relationship Id="rId8" Type="http://schemas.openxmlformats.org/officeDocument/2006/relationships/image" Target="../media/image258.wmf"/><Relationship Id="rId9" Type="http://schemas.openxmlformats.org/officeDocument/2006/relationships/image" Target="../media/image259.wmf"/><Relationship Id="rId10" Type="http://schemas.openxmlformats.org/officeDocument/2006/relationships/image" Target="../media/image260.wmf"/><Relationship Id="rId11" Type="http://schemas.openxmlformats.org/officeDocument/2006/relationships/image" Target="../media/image261.wmf"/><Relationship Id="rId12" Type="http://schemas.openxmlformats.org/officeDocument/2006/relationships/image" Target="../media/image262.wmf"/><Relationship Id="rId13" Type="http://schemas.openxmlformats.org/officeDocument/2006/relationships/image" Target="../media/image263.wmf"/><Relationship Id="rId14" Type="http://schemas.openxmlformats.org/officeDocument/2006/relationships/image" Target="../media/image264.wmf"/><Relationship Id="rId15" Type="http://schemas.openxmlformats.org/officeDocument/2006/relationships/image" Target="../media/image265.wmf"/><Relationship Id="rId16" Type="http://schemas.openxmlformats.org/officeDocument/2006/relationships/image" Target="../media/image266.wmf"/><Relationship Id="rId17" Type="http://schemas.openxmlformats.org/officeDocument/2006/relationships/image" Target="../media/image267.wmf"/><Relationship Id="rId18" Type="http://schemas.openxmlformats.org/officeDocument/2006/relationships/image" Target="../media/image268.wmf"/><Relationship Id="rId19" Type="http://schemas.openxmlformats.org/officeDocument/2006/relationships/image" Target="../media/image269.wmf"/><Relationship Id="rId20" Type="http://schemas.openxmlformats.org/officeDocument/2006/relationships/image" Target="../media/image270.wmf"/><Relationship Id="rId21" Type="http://schemas.openxmlformats.org/officeDocument/2006/relationships/image" Target="../media/image271.wmf"/><Relationship Id="rId22" Type="http://schemas.openxmlformats.org/officeDocument/2006/relationships/image" Target="../media/image272.wmf"/><Relationship Id="rId2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3.wmf"/><Relationship Id="rId2" Type="http://schemas.openxmlformats.org/officeDocument/2006/relationships/image" Target="../media/image274.wmf"/><Relationship Id="rId3" Type="http://schemas.openxmlformats.org/officeDocument/2006/relationships/image" Target="../media/image275.wmf"/><Relationship Id="rId4" Type="http://schemas.openxmlformats.org/officeDocument/2006/relationships/image" Target="../media/image276.wmf"/><Relationship Id="rId5" Type="http://schemas.openxmlformats.org/officeDocument/2006/relationships/image" Target="../media/image277.wmf"/><Relationship Id="rId6" Type="http://schemas.openxmlformats.org/officeDocument/2006/relationships/image" Target="../media/image278.wmf"/><Relationship Id="rId7" Type="http://schemas.openxmlformats.org/officeDocument/2006/relationships/image" Target="../media/image279.wmf"/><Relationship Id="rId8" Type="http://schemas.openxmlformats.org/officeDocument/2006/relationships/image" Target="../media/image280.wmf"/><Relationship Id="rId9" Type="http://schemas.openxmlformats.org/officeDocument/2006/relationships/image" Target="../media/image281.wmf"/><Relationship Id="rId10" Type="http://schemas.openxmlformats.org/officeDocument/2006/relationships/image" Target="../media/image282.wmf"/><Relationship Id="rId11" Type="http://schemas.openxmlformats.org/officeDocument/2006/relationships/image" Target="../media/image283.wmf"/><Relationship Id="rId12" Type="http://schemas.openxmlformats.org/officeDocument/2006/relationships/image" Target="../media/image284.wmf"/><Relationship Id="rId13" Type="http://schemas.openxmlformats.org/officeDocument/2006/relationships/image" Target="../media/image285.wmf"/><Relationship Id="rId14" Type="http://schemas.openxmlformats.org/officeDocument/2006/relationships/image" Target="../media/image286.wmf"/><Relationship Id="rId15" Type="http://schemas.openxmlformats.org/officeDocument/2006/relationships/image" Target="../media/image287.wmf"/><Relationship Id="rId16" Type="http://schemas.openxmlformats.org/officeDocument/2006/relationships/image" Target="../media/image288.wmf"/><Relationship Id="rId17" Type="http://schemas.openxmlformats.org/officeDocument/2006/relationships/image" Target="../media/image289.wmf"/><Relationship Id="rId18" Type="http://schemas.openxmlformats.org/officeDocument/2006/relationships/image" Target="../media/image290.wmf"/><Relationship Id="rId19" Type="http://schemas.openxmlformats.org/officeDocument/2006/relationships/image" Target="../media/image291.wmf"/><Relationship Id="rId20" Type="http://schemas.openxmlformats.org/officeDocument/2006/relationships/image" Target="../media/image292.wmf"/><Relationship Id="rId21" Type="http://schemas.openxmlformats.org/officeDocument/2006/relationships/image" Target="../media/image293.wmf"/><Relationship Id="rId22" Type="http://schemas.openxmlformats.org/officeDocument/2006/relationships/image" Target="../media/image294.wmf"/><Relationship Id="rId23" Type="http://schemas.openxmlformats.org/officeDocument/2006/relationships/image" Target="../media/image295.wmf"/><Relationship Id="rId24" Type="http://schemas.openxmlformats.org/officeDocument/2006/relationships/image" Target="../media/image296.wmf"/><Relationship Id="rId25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7.wmf"/><Relationship Id="rId2" Type="http://schemas.openxmlformats.org/officeDocument/2006/relationships/image" Target="../media/image298.wmf"/><Relationship Id="rId3" Type="http://schemas.openxmlformats.org/officeDocument/2006/relationships/image" Target="../media/image299.wmf"/><Relationship Id="rId4" Type="http://schemas.openxmlformats.org/officeDocument/2006/relationships/image" Target="../media/image300.wmf"/><Relationship Id="rId5" Type="http://schemas.openxmlformats.org/officeDocument/2006/relationships/image" Target="../media/image301.wmf"/><Relationship Id="rId6" Type="http://schemas.openxmlformats.org/officeDocument/2006/relationships/image" Target="../media/image302.wmf"/><Relationship Id="rId7" Type="http://schemas.openxmlformats.org/officeDocument/2006/relationships/image" Target="../media/image303.wmf"/><Relationship Id="rId8" Type="http://schemas.openxmlformats.org/officeDocument/2006/relationships/image" Target="../media/image304.wmf"/><Relationship Id="rId9" Type="http://schemas.openxmlformats.org/officeDocument/2006/relationships/image" Target="../media/image305.wmf"/><Relationship Id="rId10" Type="http://schemas.openxmlformats.org/officeDocument/2006/relationships/image" Target="../media/image306.wmf"/><Relationship Id="rId11" Type="http://schemas.openxmlformats.org/officeDocument/2006/relationships/image" Target="../media/image307.wmf"/><Relationship Id="rId12" Type="http://schemas.openxmlformats.org/officeDocument/2006/relationships/image" Target="../media/image308.wmf"/><Relationship Id="rId13" Type="http://schemas.openxmlformats.org/officeDocument/2006/relationships/image" Target="../media/image309.wmf"/><Relationship Id="rId14" Type="http://schemas.openxmlformats.org/officeDocument/2006/relationships/image" Target="../media/image310.wmf"/><Relationship Id="rId15" Type="http://schemas.openxmlformats.org/officeDocument/2006/relationships/image" Target="../media/image311.wmf"/><Relationship Id="rId16" Type="http://schemas.openxmlformats.org/officeDocument/2006/relationships/image" Target="../media/image312.wmf"/><Relationship Id="rId17" Type="http://schemas.openxmlformats.org/officeDocument/2006/relationships/image" Target="../media/image313.wmf"/><Relationship Id="rId18" Type="http://schemas.openxmlformats.org/officeDocument/2006/relationships/image" Target="../media/image314.wmf"/><Relationship Id="rId19" Type="http://schemas.openxmlformats.org/officeDocument/2006/relationships/image" Target="../media/image315.wmf"/><Relationship Id="rId20" Type="http://schemas.openxmlformats.org/officeDocument/2006/relationships/image" Target="../media/image316.wmf"/><Relationship Id="rId21" Type="http://schemas.openxmlformats.org/officeDocument/2006/relationships/image" Target="../media/image317.wmf"/><Relationship Id="rId22" Type="http://schemas.openxmlformats.org/officeDocument/2006/relationships/image" Target="../media/image318.wmf"/><Relationship Id="rId23" Type="http://schemas.openxmlformats.org/officeDocument/2006/relationships/image" Target="../media/image319.wmf"/><Relationship Id="rId24" Type="http://schemas.openxmlformats.org/officeDocument/2006/relationships/image" Target="../media/image320.wmf"/><Relationship Id="rId25" Type="http://schemas.openxmlformats.org/officeDocument/2006/relationships/image" Target="../media/image321.wmf"/><Relationship Id="rId26" Type="http://schemas.openxmlformats.org/officeDocument/2006/relationships/image" Target="../media/image322.wmf"/><Relationship Id="rId27" Type="http://schemas.openxmlformats.org/officeDocument/2006/relationships/image" Target="../media/image323.wmf"/><Relationship Id="rId28" Type="http://schemas.openxmlformats.org/officeDocument/2006/relationships/image" Target="../media/image324.wmf"/><Relationship Id="rId29" Type="http://schemas.openxmlformats.org/officeDocument/2006/relationships/image" Target="../media/image325.wmf"/><Relationship Id="rId30" Type="http://schemas.openxmlformats.org/officeDocument/2006/relationships/image" Target="../media/image326.wmf"/><Relationship Id="rId31" Type="http://schemas.openxmlformats.org/officeDocument/2006/relationships/image" Target="../media/image327.wmf"/><Relationship Id="rId32" Type="http://schemas.openxmlformats.org/officeDocument/2006/relationships/image" Target="../media/image328.wmf"/><Relationship Id="rId33" Type="http://schemas.openxmlformats.org/officeDocument/2006/relationships/image" Target="../media/image329.wmf"/><Relationship Id="rId34" Type="http://schemas.openxmlformats.org/officeDocument/2006/relationships/image" Target="../media/image330.wmf"/><Relationship Id="rId3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1.wmf"/><Relationship Id="rId2" Type="http://schemas.openxmlformats.org/officeDocument/2006/relationships/image" Target="../media/image332.wmf"/><Relationship Id="rId3" Type="http://schemas.openxmlformats.org/officeDocument/2006/relationships/image" Target="../media/image333.wmf"/><Relationship Id="rId4" Type="http://schemas.openxmlformats.org/officeDocument/2006/relationships/image" Target="../media/image334.wmf"/><Relationship Id="rId5" Type="http://schemas.openxmlformats.org/officeDocument/2006/relationships/image" Target="../media/image335.wmf"/><Relationship Id="rId6" Type="http://schemas.openxmlformats.org/officeDocument/2006/relationships/image" Target="../media/image336.wmf"/><Relationship Id="rId7" Type="http://schemas.openxmlformats.org/officeDocument/2006/relationships/image" Target="../media/image337.wmf"/><Relationship Id="rId8" Type="http://schemas.openxmlformats.org/officeDocument/2006/relationships/image" Target="../media/image338.wmf"/><Relationship Id="rId9" Type="http://schemas.openxmlformats.org/officeDocument/2006/relationships/image" Target="../media/image339.wmf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0.wmf"/><Relationship Id="rId2" Type="http://schemas.openxmlformats.org/officeDocument/2006/relationships/image" Target="../media/image341.wmf"/><Relationship Id="rId3" Type="http://schemas.openxmlformats.org/officeDocument/2006/relationships/image" Target="../media/image342.wmf"/><Relationship Id="rId4" Type="http://schemas.openxmlformats.org/officeDocument/2006/relationships/image" Target="../media/image343.wmf"/><Relationship Id="rId5" Type="http://schemas.openxmlformats.org/officeDocument/2006/relationships/image" Target="../media/image344.wmf"/><Relationship Id="rId6" Type="http://schemas.openxmlformats.org/officeDocument/2006/relationships/image" Target="../media/image345.wmf"/><Relationship Id="rId7" Type="http://schemas.openxmlformats.org/officeDocument/2006/relationships/image" Target="../media/image346.wmf"/><Relationship Id="rId8" Type="http://schemas.openxmlformats.org/officeDocument/2006/relationships/image" Target="../media/image347.wmf"/><Relationship Id="rId9" Type="http://schemas.openxmlformats.org/officeDocument/2006/relationships/image" Target="../media/image348.wmf"/><Relationship Id="rId10" Type="http://schemas.openxmlformats.org/officeDocument/2006/relationships/image" Target="../media/image349.wmf"/><Relationship Id="rId11" Type="http://schemas.openxmlformats.org/officeDocument/2006/relationships/image" Target="../media/image350.wmf"/><Relationship Id="rId12" Type="http://schemas.openxmlformats.org/officeDocument/2006/relationships/slideLayout" Target="../slideLayouts/slideLayout13.xml"/><Relationship Id="rId1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1.wmf"/><Relationship Id="rId2" Type="http://schemas.openxmlformats.org/officeDocument/2006/relationships/image" Target="../media/image352.wmf"/><Relationship Id="rId3" Type="http://schemas.openxmlformats.org/officeDocument/2006/relationships/image" Target="../media/image353.wmf"/><Relationship Id="rId4" Type="http://schemas.openxmlformats.org/officeDocument/2006/relationships/image" Target="../media/image354.wmf"/><Relationship Id="rId5" Type="http://schemas.openxmlformats.org/officeDocument/2006/relationships/image" Target="../media/image355.wmf"/><Relationship Id="rId6" Type="http://schemas.openxmlformats.org/officeDocument/2006/relationships/image" Target="../media/image356.wmf"/><Relationship Id="rId7" Type="http://schemas.openxmlformats.org/officeDocument/2006/relationships/image" Target="../media/image357.wmf"/><Relationship Id="rId8" Type="http://schemas.openxmlformats.org/officeDocument/2006/relationships/image" Target="../media/image358.wmf"/><Relationship Id="rId9" Type="http://schemas.openxmlformats.org/officeDocument/2006/relationships/image" Target="../media/image359.wmf"/><Relationship Id="rId10" Type="http://schemas.openxmlformats.org/officeDocument/2006/relationships/image" Target="../media/image360.wmf"/><Relationship Id="rId11" Type="http://schemas.openxmlformats.org/officeDocument/2006/relationships/image" Target="../media/image361.wmf"/><Relationship Id="rId12" Type="http://schemas.openxmlformats.org/officeDocument/2006/relationships/image" Target="../media/image362.wmf"/><Relationship Id="rId13" Type="http://schemas.openxmlformats.org/officeDocument/2006/relationships/image" Target="../media/image363.wmf"/><Relationship Id="rId14" Type="http://schemas.openxmlformats.org/officeDocument/2006/relationships/slideLayout" Target="../slideLayouts/slideLayout13.xml"/><Relationship Id="rId1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4.wmf"/><Relationship Id="rId2" Type="http://schemas.openxmlformats.org/officeDocument/2006/relationships/image" Target="../media/image365.wmf"/><Relationship Id="rId3" Type="http://schemas.openxmlformats.org/officeDocument/2006/relationships/image" Target="../media/image366.wmf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7.wmf"/><Relationship Id="rId2" Type="http://schemas.openxmlformats.org/officeDocument/2006/relationships/image" Target="../media/image368.wmf"/><Relationship Id="rId3" Type="http://schemas.openxmlformats.org/officeDocument/2006/relationships/image" Target="../media/image369.wmf"/><Relationship Id="rId4" Type="http://schemas.openxmlformats.org/officeDocument/2006/relationships/image" Target="../media/image370.wmf"/><Relationship Id="rId5" Type="http://schemas.openxmlformats.org/officeDocument/2006/relationships/image" Target="../media/image371.wmf"/><Relationship Id="rId6" Type="http://schemas.openxmlformats.org/officeDocument/2006/relationships/image" Target="../media/image372.wmf"/><Relationship Id="rId7" Type="http://schemas.openxmlformats.org/officeDocument/2006/relationships/image" Target="../media/image373.wmf"/><Relationship Id="rId8" Type="http://schemas.openxmlformats.org/officeDocument/2006/relationships/image" Target="../media/image374.wmf"/><Relationship Id="rId9" Type="http://schemas.openxmlformats.org/officeDocument/2006/relationships/image" Target="../media/image375.wmf"/><Relationship Id="rId10" Type="http://schemas.openxmlformats.org/officeDocument/2006/relationships/image" Target="../media/image376.wmf"/><Relationship Id="rId11" Type="http://schemas.openxmlformats.org/officeDocument/2006/relationships/image" Target="../media/image377.wmf"/><Relationship Id="rId12" Type="http://schemas.openxmlformats.org/officeDocument/2006/relationships/slideLayout" Target="../slideLayouts/slideLayout13.xml"/><Relationship Id="rId1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8.wmf"/><Relationship Id="rId2" Type="http://schemas.openxmlformats.org/officeDocument/2006/relationships/image" Target="../media/image379.wmf"/><Relationship Id="rId3" Type="http://schemas.openxmlformats.org/officeDocument/2006/relationships/image" Target="../media/image380.wmf"/><Relationship Id="rId4" Type="http://schemas.openxmlformats.org/officeDocument/2006/relationships/image" Target="../media/image381.wmf"/><Relationship Id="rId5" Type="http://schemas.openxmlformats.org/officeDocument/2006/relationships/image" Target="../media/image382.wmf"/><Relationship Id="rId6" Type="http://schemas.openxmlformats.org/officeDocument/2006/relationships/image" Target="../media/image383.wmf"/><Relationship Id="rId7" Type="http://schemas.openxmlformats.org/officeDocument/2006/relationships/image" Target="../media/image384.wmf"/><Relationship Id="rId8" Type="http://schemas.openxmlformats.org/officeDocument/2006/relationships/image" Target="../media/image385.wmf"/><Relationship Id="rId9" Type="http://schemas.openxmlformats.org/officeDocument/2006/relationships/image" Target="../media/image386.wmf"/><Relationship Id="rId10" Type="http://schemas.openxmlformats.org/officeDocument/2006/relationships/image" Target="../media/image387.wmf"/><Relationship Id="rId11" Type="http://schemas.openxmlformats.org/officeDocument/2006/relationships/image" Target="../media/image388.wmf"/><Relationship Id="rId12" Type="http://schemas.openxmlformats.org/officeDocument/2006/relationships/image" Target="../media/image389.wmf"/><Relationship Id="rId13" Type="http://schemas.openxmlformats.org/officeDocument/2006/relationships/image" Target="../media/image390.wmf"/><Relationship Id="rId14" Type="http://schemas.openxmlformats.org/officeDocument/2006/relationships/image" Target="../media/image391.wmf"/><Relationship Id="rId15" Type="http://schemas.openxmlformats.org/officeDocument/2006/relationships/image" Target="../media/image392.wmf"/><Relationship Id="rId16" Type="http://schemas.openxmlformats.org/officeDocument/2006/relationships/slideLayout" Target="../slideLayouts/slideLayout13.xml"/><Relationship Id="rId17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3.wmf"/><Relationship Id="rId2" Type="http://schemas.openxmlformats.org/officeDocument/2006/relationships/image" Target="../media/image394.wmf"/><Relationship Id="rId3" Type="http://schemas.openxmlformats.org/officeDocument/2006/relationships/image" Target="../media/image395.wmf"/><Relationship Id="rId4" Type="http://schemas.openxmlformats.org/officeDocument/2006/relationships/image" Target="../media/image396.wmf"/><Relationship Id="rId5" Type="http://schemas.openxmlformats.org/officeDocument/2006/relationships/image" Target="../media/image397.wmf"/><Relationship Id="rId6" Type="http://schemas.openxmlformats.org/officeDocument/2006/relationships/image" Target="../media/image398.wmf"/><Relationship Id="rId7" Type="http://schemas.openxmlformats.org/officeDocument/2006/relationships/image" Target="../media/image399.wmf"/><Relationship Id="rId8" Type="http://schemas.openxmlformats.org/officeDocument/2006/relationships/image" Target="../media/image400.wmf"/><Relationship Id="rId9" Type="http://schemas.openxmlformats.org/officeDocument/2006/relationships/image" Target="../media/image401.wmf"/><Relationship Id="rId10" Type="http://schemas.openxmlformats.org/officeDocument/2006/relationships/image" Target="../media/image402.wmf"/><Relationship Id="rId11" Type="http://schemas.openxmlformats.org/officeDocument/2006/relationships/image" Target="../media/image403.wmf"/><Relationship Id="rId12" Type="http://schemas.openxmlformats.org/officeDocument/2006/relationships/image" Target="../media/image404.wmf"/><Relationship Id="rId13" Type="http://schemas.openxmlformats.org/officeDocument/2006/relationships/image" Target="../media/image405.wmf"/><Relationship Id="rId14" Type="http://schemas.openxmlformats.org/officeDocument/2006/relationships/image" Target="../media/image406.wmf"/><Relationship Id="rId15" Type="http://schemas.openxmlformats.org/officeDocument/2006/relationships/image" Target="../media/image407.wmf"/><Relationship Id="rId16" Type="http://schemas.openxmlformats.org/officeDocument/2006/relationships/image" Target="../media/image408.wmf"/><Relationship Id="rId17" Type="http://schemas.openxmlformats.org/officeDocument/2006/relationships/image" Target="../media/image409.wmf"/><Relationship Id="rId18" Type="http://schemas.openxmlformats.org/officeDocument/2006/relationships/image" Target="../media/image410.wmf"/><Relationship Id="rId19" Type="http://schemas.openxmlformats.org/officeDocument/2006/relationships/image" Target="../media/image411.wmf"/><Relationship Id="rId20" Type="http://schemas.openxmlformats.org/officeDocument/2006/relationships/image" Target="../media/image412.wmf"/><Relationship Id="rId21" Type="http://schemas.openxmlformats.org/officeDocument/2006/relationships/image" Target="../media/image413.wmf"/><Relationship Id="rId22" Type="http://schemas.openxmlformats.org/officeDocument/2006/relationships/image" Target="../media/image414.wmf"/><Relationship Id="rId23" Type="http://schemas.openxmlformats.org/officeDocument/2006/relationships/slideLayout" Target="../slideLayouts/slideLayout13.xml"/><Relationship Id="rId2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3" Type="http://schemas.openxmlformats.org/officeDocument/2006/relationships/image" Target="../media/image25.wmf"/><Relationship Id="rId4" Type="http://schemas.openxmlformats.org/officeDocument/2006/relationships/image" Target="../media/image26.wmf"/><Relationship Id="rId5" Type="http://schemas.openxmlformats.org/officeDocument/2006/relationships/image" Target="../media/image27.wmf"/><Relationship Id="rId6" Type="http://schemas.openxmlformats.org/officeDocument/2006/relationships/image" Target="../media/image28.wmf"/><Relationship Id="rId7" Type="http://schemas.openxmlformats.org/officeDocument/2006/relationships/image" Target="../media/image29.wmf"/><Relationship Id="rId8" Type="http://schemas.openxmlformats.org/officeDocument/2006/relationships/image" Target="../media/image30.wmf"/><Relationship Id="rId9" Type="http://schemas.openxmlformats.org/officeDocument/2006/relationships/image" Target="../media/image31.wmf"/><Relationship Id="rId10" Type="http://schemas.openxmlformats.org/officeDocument/2006/relationships/image" Target="../media/image32.wmf"/><Relationship Id="rId11" Type="http://schemas.openxmlformats.org/officeDocument/2006/relationships/image" Target="../media/image33.wmf"/><Relationship Id="rId12" Type="http://schemas.openxmlformats.org/officeDocument/2006/relationships/image" Target="../media/image34.wmf"/><Relationship Id="rId13" Type="http://schemas.openxmlformats.org/officeDocument/2006/relationships/image" Target="../media/image35.wmf"/><Relationship Id="rId14" Type="http://schemas.openxmlformats.org/officeDocument/2006/relationships/image" Target="../media/image36.wmf"/><Relationship Id="rId15" Type="http://schemas.openxmlformats.org/officeDocument/2006/relationships/image" Target="../media/image37.wmf"/><Relationship Id="rId16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5.wmf"/><Relationship Id="rId2" Type="http://schemas.openxmlformats.org/officeDocument/2006/relationships/image" Target="../media/image416.wmf"/><Relationship Id="rId3" Type="http://schemas.openxmlformats.org/officeDocument/2006/relationships/image" Target="../media/image417.wmf"/><Relationship Id="rId4" Type="http://schemas.openxmlformats.org/officeDocument/2006/relationships/image" Target="../media/image418.wmf"/><Relationship Id="rId5" Type="http://schemas.openxmlformats.org/officeDocument/2006/relationships/image" Target="../media/image419.wmf"/><Relationship Id="rId6" Type="http://schemas.openxmlformats.org/officeDocument/2006/relationships/image" Target="../media/image420.wmf"/><Relationship Id="rId7" Type="http://schemas.openxmlformats.org/officeDocument/2006/relationships/image" Target="../media/image421.wmf"/><Relationship Id="rId8" Type="http://schemas.openxmlformats.org/officeDocument/2006/relationships/image" Target="../media/image422.wmf"/><Relationship Id="rId9" Type="http://schemas.openxmlformats.org/officeDocument/2006/relationships/image" Target="../media/image423.wmf"/><Relationship Id="rId10" Type="http://schemas.openxmlformats.org/officeDocument/2006/relationships/image" Target="../media/image424.wmf"/><Relationship Id="rId11" Type="http://schemas.openxmlformats.org/officeDocument/2006/relationships/image" Target="../media/image425.wmf"/><Relationship Id="rId12" Type="http://schemas.openxmlformats.org/officeDocument/2006/relationships/image" Target="../media/image426.wmf"/><Relationship Id="rId13" Type="http://schemas.openxmlformats.org/officeDocument/2006/relationships/image" Target="../media/image427.wmf"/><Relationship Id="rId14" Type="http://schemas.openxmlformats.org/officeDocument/2006/relationships/image" Target="../media/image428.wmf"/><Relationship Id="rId15" Type="http://schemas.openxmlformats.org/officeDocument/2006/relationships/image" Target="../media/image429.wmf"/><Relationship Id="rId16" Type="http://schemas.openxmlformats.org/officeDocument/2006/relationships/image" Target="../media/image430.wmf"/><Relationship Id="rId17" Type="http://schemas.openxmlformats.org/officeDocument/2006/relationships/image" Target="../media/image431.wmf"/><Relationship Id="rId18" Type="http://schemas.openxmlformats.org/officeDocument/2006/relationships/image" Target="../media/image432.wmf"/><Relationship Id="rId19" Type="http://schemas.openxmlformats.org/officeDocument/2006/relationships/image" Target="../media/image433.wmf"/><Relationship Id="rId20" Type="http://schemas.openxmlformats.org/officeDocument/2006/relationships/image" Target="../media/image434.wmf"/><Relationship Id="rId21" Type="http://schemas.openxmlformats.org/officeDocument/2006/relationships/image" Target="../media/image435.wmf"/><Relationship Id="rId22" Type="http://schemas.openxmlformats.org/officeDocument/2006/relationships/image" Target="../media/image436.wmf"/><Relationship Id="rId23" Type="http://schemas.openxmlformats.org/officeDocument/2006/relationships/image" Target="../media/image437.wmf"/><Relationship Id="rId24" Type="http://schemas.openxmlformats.org/officeDocument/2006/relationships/image" Target="../media/image438.wmf"/><Relationship Id="rId25" Type="http://schemas.openxmlformats.org/officeDocument/2006/relationships/image" Target="../media/image439.wmf"/><Relationship Id="rId26" Type="http://schemas.openxmlformats.org/officeDocument/2006/relationships/image" Target="../media/image440.wmf"/><Relationship Id="rId27" Type="http://schemas.openxmlformats.org/officeDocument/2006/relationships/image" Target="../media/image441.wmf"/><Relationship Id="rId28" Type="http://schemas.openxmlformats.org/officeDocument/2006/relationships/image" Target="../media/image442.wmf"/><Relationship Id="rId29" Type="http://schemas.openxmlformats.org/officeDocument/2006/relationships/image" Target="../media/image443.wmf"/><Relationship Id="rId30" Type="http://schemas.openxmlformats.org/officeDocument/2006/relationships/image" Target="../media/image444.wmf"/><Relationship Id="rId31" Type="http://schemas.openxmlformats.org/officeDocument/2006/relationships/image" Target="../media/image445.wmf"/><Relationship Id="rId32" Type="http://schemas.openxmlformats.org/officeDocument/2006/relationships/image" Target="../media/image446.wmf"/><Relationship Id="rId33" Type="http://schemas.openxmlformats.org/officeDocument/2006/relationships/image" Target="../media/image447.wmf"/><Relationship Id="rId34" Type="http://schemas.openxmlformats.org/officeDocument/2006/relationships/image" Target="../media/image448.wmf"/><Relationship Id="rId35" Type="http://schemas.openxmlformats.org/officeDocument/2006/relationships/image" Target="../media/image449.wmf"/><Relationship Id="rId36" Type="http://schemas.openxmlformats.org/officeDocument/2006/relationships/image" Target="../media/image450.wmf"/><Relationship Id="rId37" Type="http://schemas.openxmlformats.org/officeDocument/2006/relationships/image" Target="../media/image451.wmf"/><Relationship Id="rId38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52.wmf"/><Relationship Id="rId2" Type="http://schemas.openxmlformats.org/officeDocument/2006/relationships/image" Target="../media/image453.wmf"/><Relationship Id="rId3" Type="http://schemas.openxmlformats.org/officeDocument/2006/relationships/image" Target="../media/image454.wmf"/><Relationship Id="rId4" Type="http://schemas.openxmlformats.org/officeDocument/2006/relationships/image" Target="../media/image455.wmf"/><Relationship Id="rId5" Type="http://schemas.openxmlformats.org/officeDocument/2006/relationships/image" Target="../media/image456.wmf"/><Relationship Id="rId6" Type="http://schemas.openxmlformats.org/officeDocument/2006/relationships/image" Target="../media/image457.wmf"/><Relationship Id="rId7" Type="http://schemas.openxmlformats.org/officeDocument/2006/relationships/image" Target="../media/image458.wmf"/><Relationship Id="rId8" Type="http://schemas.openxmlformats.org/officeDocument/2006/relationships/image" Target="../media/image459.wmf"/><Relationship Id="rId9" Type="http://schemas.openxmlformats.org/officeDocument/2006/relationships/image" Target="../media/image460.wmf"/><Relationship Id="rId10" Type="http://schemas.openxmlformats.org/officeDocument/2006/relationships/image" Target="../media/image461.wmf"/><Relationship Id="rId11" Type="http://schemas.openxmlformats.org/officeDocument/2006/relationships/image" Target="../media/image462.wmf"/><Relationship Id="rId12" Type="http://schemas.openxmlformats.org/officeDocument/2006/relationships/image" Target="../media/image463.wmf"/><Relationship Id="rId13" Type="http://schemas.openxmlformats.org/officeDocument/2006/relationships/image" Target="../media/image464.wmf"/><Relationship Id="rId14" Type="http://schemas.openxmlformats.org/officeDocument/2006/relationships/image" Target="../media/image465.wmf"/><Relationship Id="rId15" Type="http://schemas.openxmlformats.org/officeDocument/2006/relationships/image" Target="../media/image466.wmf"/><Relationship Id="rId16" Type="http://schemas.openxmlformats.org/officeDocument/2006/relationships/image" Target="../media/image467.wmf"/><Relationship Id="rId17" Type="http://schemas.openxmlformats.org/officeDocument/2006/relationships/image" Target="../media/image468.wmf"/><Relationship Id="rId18" Type="http://schemas.openxmlformats.org/officeDocument/2006/relationships/image" Target="../media/image469.wmf"/><Relationship Id="rId19" Type="http://schemas.openxmlformats.org/officeDocument/2006/relationships/image" Target="../media/image470.wmf"/><Relationship Id="rId20" Type="http://schemas.openxmlformats.org/officeDocument/2006/relationships/image" Target="../media/image471.wmf"/><Relationship Id="rId21" Type="http://schemas.openxmlformats.org/officeDocument/2006/relationships/image" Target="../media/image472.wmf"/><Relationship Id="rId22" Type="http://schemas.openxmlformats.org/officeDocument/2006/relationships/image" Target="../media/image473.wmf"/><Relationship Id="rId23" Type="http://schemas.openxmlformats.org/officeDocument/2006/relationships/image" Target="../media/image474.wmf"/><Relationship Id="rId24" Type="http://schemas.openxmlformats.org/officeDocument/2006/relationships/image" Target="../media/image475.wmf"/><Relationship Id="rId25" Type="http://schemas.openxmlformats.org/officeDocument/2006/relationships/image" Target="../media/image476.wmf"/><Relationship Id="rId26" Type="http://schemas.openxmlformats.org/officeDocument/2006/relationships/image" Target="../media/image477.wmf"/><Relationship Id="rId27" Type="http://schemas.openxmlformats.org/officeDocument/2006/relationships/image" Target="../media/image478.wmf"/><Relationship Id="rId28" Type="http://schemas.openxmlformats.org/officeDocument/2006/relationships/image" Target="../media/image479.wmf"/><Relationship Id="rId29" Type="http://schemas.openxmlformats.org/officeDocument/2006/relationships/image" Target="../media/image480.wmf"/><Relationship Id="rId30" Type="http://schemas.openxmlformats.org/officeDocument/2006/relationships/image" Target="../media/image481.wmf"/><Relationship Id="rId31" Type="http://schemas.openxmlformats.org/officeDocument/2006/relationships/image" Target="../media/image482.wmf"/><Relationship Id="rId32" Type="http://schemas.openxmlformats.org/officeDocument/2006/relationships/image" Target="../media/image483.wmf"/><Relationship Id="rId33" Type="http://schemas.openxmlformats.org/officeDocument/2006/relationships/image" Target="../media/image484.wmf"/><Relationship Id="rId34" Type="http://schemas.openxmlformats.org/officeDocument/2006/relationships/image" Target="../media/image485.wmf"/><Relationship Id="rId35" Type="http://schemas.openxmlformats.org/officeDocument/2006/relationships/image" Target="../media/image486.wmf"/><Relationship Id="rId36" Type="http://schemas.openxmlformats.org/officeDocument/2006/relationships/image" Target="../media/image487.wmf"/><Relationship Id="rId37" Type="http://schemas.openxmlformats.org/officeDocument/2006/relationships/image" Target="../media/image488.wmf"/><Relationship Id="rId38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89.wmf"/><Relationship Id="rId2" Type="http://schemas.openxmlformats.org/officeDocument/2006/relationships/image" Target="../media/image490.wmf"/><Relationship Id="rId3" Type="http://schemas.openxmlformats.org/officeDocument/2006/relationships/image" Target="../media/image491.wmf"/><Relationship Id="rId4" Type="http://schemas.openxmlformats.org/officeDocument/2006/relationships/image" Target="../media/image492.wmf"/><Relationship Id="rId5" Type="http://schemas.openxmlformats.org/officeDocument/2006/relationships/image" Target="../media/image493.wmf"/><Relationship Id="rId6" Type="http://schemas.openxmlformats.org/officeDocument/2006/relationships/image" Target="../media/image494.wmf"/><Relationship Id="rId7" Type="http://schemas.openxmlformats.org/officeDocument/2006/relationships/image" Target="../media/image495.wmf"/><Relationship Id="rId8" Type="http://schemas.openxmlformats.org/officeDocument/2006/relationships/image" Target="../media/image496.wmf"/><Relationship Id="rId9" Type="http://schemas.openxmlformats.org/officeDocument/2006/relationships/image" Target="../media/image497.wmf"/><Relationship Id="rId10" Type="http://schemas.openxmlformats.org/officeDocument/2006/relationships/image" Target="../media/image498.wmf"/><Relationship Id="rId11" Type="http://schemas.openxmlformats.org/officeDocument/2006/relationships/image" Target="../media/image499.wmf"/><Relationship Id="rId12" Type="http://schemas.openxmlformats.org/officeDocument/2006/relationships/image" Target="../media/image500.wmf"/><Relationship Id="rId13" Type="http://schemas.openxmlformats.org/officeDocument/2006/relationships/image" Target="../media/image501.wmf"/><Relationship Id="rId14" Type="http://schemas.openxmlformats.org/officeDocument/2006/relationships/image" Target="../media/image502.wmf"/><Relationship Id="rId15" Type="http://schemas.openxmlformats.org/officeDocument/2006/relationships/image" Target="../media/image503.wmf"/><Relationship Id="rId16" Type="http://schemas.openxmlformats.org/officeDocument/2006/relationships/image" Target="../media/image504.wmf"/><Relationship Id="rId17" Type="http://schemas.openxmlformats.org/officeDocument/2006/relationships/image" Target="../media/image505.wmf"/><Relationship Id="rId18" Type="http://schemas.openxmlformats.org/officeDocument/2006/relationships/image" Target="../media/image506.wmf"/><Relationship Id="rId19" Type="http://schemas.openxmlformats.org/officeDocument/2006/relationships/image" Target="../media/image507.wmf"/><Relationship Id="rId20" Type="http://schemas.openxmlformats.org/officeDocument/2006/relationships/image" Target="../media/image508.wmf"/><Relationship Id="rId21" Type="http://schemas.openxmlformats.org/officeDocument/2006/relationships/image" Target="../media/image509.wmf"/><Relationship Id="rId22" Type="http://schemas.openxmlformats.org/officeDocument/2006/relationships/image" Target="../media/image510.wmf"/><Relationship Id="rId23" Type="http://schemas.openxmlformats.org/officeDocument/2006/relationships/image" Target="../media/image511.wmf"/><Relationship Id="rId24" Type="http://schemas.openxmlformats.org/officeDocument/2006/relationships/image" Target="../media/image512.wmf"/><Relationship Id="rId25" Type="http://schemas.openxmlformats.org/officeDocument/2006/relationships/image" Target="../media/image513.wmf"/><Relationship Id="rId26" Type="http://schemas.openxmlformats.org/officeDocument/2006/relationships/image" Target="../media/image514.wmf"/><Relationship Id="rId27" Type="http://schemas.openxmlformats.org/officeDocument/2006/relationships/image" Target="../media/image515.wmf"/><Relationship Id="rId28" Type="http://schemas.openxmlformats.org/officeDocument/2006/relationships/image" Target="../media/image516.wmf"/><Relationship Id="rId29" Type="http://schemas.openxmlformats.org/officeDocument/2006/relationships/image" Target="../media/image517.wmf"/><Relationship Id="rId30" Type="http://schemas.openxmlformats.org/officeDocument/2006/relationships/image" Target="../media/image518.wmf"/><Relationship Id="rId31" Type="http://schemas.openxmlformats.org/officeDocument/2006/relationships/image" Target="../media/image519.wmf"/><Relationship Id="rId32" Type="http://schemas.openxmlformats.org/officeDocument/2006/relationships/image" Target="../media/image520.wmf"/><Relationship Id="rId33" Type="http://schemas.openxmlformats.org/officeDocument/2006/relationships/image" Target="../media/image521.wmf"/><Relationship Id="rId34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22.png"/><Relationship Id="rId2" Type="http://schemas.openxmlformats.org/officeDocument/2006/relationships/image" Target="../media/image523.png"/><Relationship Id="rId3" Type="http://schemas.openxmlformats.org/officeDocument/2006/relationships/image" Target="../media/image524.png"/><Relationship Id="rId4" Type="http://schemas.openxmlformats.org/officeDocument/2006/relationships/image" Target="../media/image525.wmf"/><Relationship Id="rId5" Type="http://schemas.openxmlformats.org/officeDocument/2006/relationships/image" Target="../media/image526.wmf"/><Relationship Id="rId6" Type="http://schemas.openxmlformats.org/officeDocument/2006/relationships/image" Target="../media/image527.wmf"/><Relationship Id="rId7" Type="http://schemas.openxmlformats.org/officeDocument/2006/relationships/image" Target="../media/image528.wmf"/><Relationship Id="rId8" Type="http://schemas.openxmlformats.org/officeDocument/2006/relationships/image" Target="../media/image529.wmf"/><Relationship Id="rId9" Type="http://schemas.openxmlformats.org/officeDocument/2006/relationships/image" Target="../media/image530.wmf"/><Relationship Id="rId10" Type="http://schemas.openxmlformats.org/officeDocument/2006/relationships/image" Target="../media/image531.wmf"/><Relationship Id="rId11" Type="http://schemas.openxmlformats.org/officeDocument/2006/relationships/image" Target="../media/image532.wmf"/><Relationship Id="rId12" Type="http://schemas.openxmlformats.org/officeDocument/2006/relationships/image" Target="../media/image533.wmf"/><Relationship Id="rId13" Type="http://schemas.openxmlformats.org/officeDocument/2006/relationships/image" Target="../media/image534.wmf"/><Relationship Id="rId14" Type="http://schemas.openxmlformats.org/officeDocument/2006/relationships/image" Target="../media/image535.wmf"/><Relationship Id="rId15" Type="http://schemas.openxmlformats.org/officeDocument/2006/relationships/image" Target="../media/image536.wmf"/><Relationship Id="rId16" Type="http://schemas.openxmlformats.org/officeDocument/2006/relationships/image" Target="../media/image537.wmf"/><Relationship Id="rId17" Type="http://schemas.openxmlformats.org/officeDocument/2006/relationships/image" Target="../media/image538.wmf"/><Relationship Id="rId18" Type="http://schemas.openxmlformats.org/officeDocument/2006/relationships/image" Target="../media/image539.wmf"/><Relationship Id="rId19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40.png"/><Relationship Id="rId2" Type="http://schemas.openxmlformats.org/officeDocument/2006/relationships/image" Target="../media/image541.png"/><Relationship Id="rId3" Type="http://schemas.openxmlformats.org/officeDocument/2006/relationships/image" Target="../media/image542.jpe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43.jpe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44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45.png"/><Relationship Id="rId2" Type="http://schemas.openxmlformats.org/officeDocument/2006/relationships/image" Target="../media/image546.wmf"/><Relationship Id="rId3" Type="http://schemas.openxmlformats.org/officeDocument/2006/relationships/image" Target="../media/image547.wmf"/><Relationship Id="rId4" Type="http://schemas.openxmlformats.org/officeDocument/2006/relationships/image" Target="../media/image548.wmf"/><Relationship Id="rId5" Type="http://schemas.openxmlformats.org/officeDocument/2006/relationships/image" Target="../media/image549.wmf"/><Relationship Id="rId6" Type="http://schemas.openxmlformats.org/officeDocument/2006/relationships/image" Target="../media/image550.wmf"/><Relationship Id="rId7" Type="http://schemas.openxmlformats.org/officeDocument/2006/relationships/image" Target="../media/image551.wmf"/><Relationship Id="rId8" Type="http://schemas.openxmlformats.org/officeDocument/2006/relationships/image" Target="../media/image552.wmf"/><Relationship Id="rId9" Type="http://schemas.openxmlformats.org/officeDocument/2006/relationships/image" Target="../media/image553.wmf"/><Relationship Id="rId10" Type="http://schemas.openxmlformats.org/officeDocument/2006/relationships/image" Target="../media/image554.wmf"/><Relationship Id="rId11" Type="http://schemas.openxmlformats.org/officeDocument/2006/relationships/image" Target="../media/image555.wmf"/><Relationship Id="rId12" Type="http://schemas.openxmlformats.org/officeDocument/2006/relationships/image" Target="../media/image556.wmf"/><Relationship Id="rId13" Type="http://schemas.openxmlformats.org/officeDocument/2006/relationships/image" Target="../media/image557.wmf"/><Relationship Id="rId14" Type="http://schemas.openxmlformats.org/officeDocument/2006/relationships/image" Target="../media/image558.wmf"/><Relationship Id="rId15" Type="http://schemas.openxmlformats.org/officeDocument/2006/relationships/image" Target="../media/image559.wmf"/><Relationship Id="rId16" Type="http://schemas.openxmlformats.org/officeDocument/2006/relationships/image" Target="../media/image560.wmf"/><Relationship Id="rId17" Type="http://schemas.openxmlformats.org/officeDocument/2006/relationships/image" Target="../media/image561.wmf"/><Relationship Id="rId18" Type="http://schemas.openxmlformats.org/officeDocument/2006/relationships/image" Target="../media/image562.wmf"/><Relationship Id="rId19" Type="http://schemas.openxmlformats.org/officeDocument/2006/relationships/image" Target="../media/image563.wmf"/><Relationship Id="rId20" Type="http://schemas.openxmlformats.org/officeDocument/2006/relationships/image" Target="../media/image564.wmf"/><Relationship Id="rId21" Type="http://schemas.openxmlformats.org/officeDocument/2006/relationships/image" Target="../media/image565.wmf"/><Relationship Id="rId22" Type="http://schemas.openxmlformats.org/officeDocument/2006/relationships/image" Target="../media/image566.wmf"/><Relationship Id="rId23" Type="http://schemas.openxmlformats.org/officeDocument/2006/relationships/image" Target="../media/image567.wmf"/><Relationship Id="rId24" Type="http://schemas.openxmlformats.org/officeDocument/2006/relationships/image" Target="../media/image568.wmf"/><Relationship Id="rId25" Type="http://schemas.openxmlformats.org/officeDocument/2006/relationships/image" Target="../media/image569.wmf"/><Relationship Id="rId26" Type="http://schemas.openxmlformats.org/officeDocument/2006/relationships/image" Target="../media/image570.wmf"/><Relationship Id="rId27" Type="http://schemas.openxmlformats.org/officeDocument/2006/relationships/image" Target="../media/image571.wmf"/><Relationship Id="rId28" Type="http://schemas.openxmlformats.org/officeDocument/2006/relationships/image" Target="../media/image572.wmf"/><Relationship Id="rId29" Type="http://schemas.openxmlformats.org/officeDocument/2006/relationships/image" Target="../media/image573.wmf"/><Relationship Id="rId30" Type="http://schemas.openxmlformats.org/officeDocument/2006/relationships/image" Target="../media/image574.wmf"/><Relationship Id="rId31" Type="http://schemas.openxmlformats.org/officeDocument/2006/relationships/image" Target="../media/image575.wmf"/><Relationship Id="rId32" Type="http://schemas.openxmlformats.org/officeDocument/2006/relationships/image" Target="../media/image576.wmf"/><Relationship Id="rId33" Type="http://schemas.openxmlformats.org/officeDocument/2006/relationships/image" Target="../media/image577.wmf"/><Relationship Id="rId34" Type="http://schemas.openxmlformats.org/officeDocument/2006/relationships/image" Target="../media/image578.wmf"/><Relationship Id="rId35" Type="http://schemas.openxmlformats.org/officeDocument/2006/relationships/image" Target="../media/image579.wmf"/><Relationship Id="rId36" Type="http://schemas.openxmlformats.org/officeDocument/2006/relationships/image" Target="../media/image580.wmf"/><Relationship Id="rId37" Type="http://schemas.openxmlformats.org/officeDocument/2006/relationships/image" Target="../media/image581.wmf"/><Relationship Id="rId38" Type="http://schemas.openxmlformats.org/officeDocument/2006/relationships/image" Target="../media/image582.wmf"/><Relationship Id="rId39" Type="http://schemas.openxmlformats.org/officeDocument/2006/relationships/image" Target="../media/image583.wmf"/><Relationship Id="rId40" Type="http://schemas.openxmlformats.org/officeDocument/2006/relationships/image" Target="../media/image584.wmf"/><Relationship Id="rId41" Type="http://schemas.openxmlformats.org/officeDocument/2006/relationships/image" Target="../media/image585.wmf"/><Relationship Id="rId42" Type="http://schemas.openxmlformats.org/officeDocument/2006/relationships/image" Target="../media/image586.wmf"/><Relationship Id="rId43" Type="http://schemas.openxmlformats.org/officeDocument/2006/relationships/image" Target="../media/image587.wmf"/><Relationship Id="rId44" Type="http://schemas.openxmlformats.org/officeDocument/2006/relationships/image" Target="../media/image588.wmf"/><Relationship Id="rId45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89.wmf"/><Relationship Id="rId2" Type="http://schemas.openxmlformats.org/officeDocument/2006/relationships/image" Target="../media/image590.wmf"/><Relationship Id="rId3" Type="http://schemas.openxmlformats.org/officeDocument/2006/relationships/image" Target="../media/image591.wmf"/><Relationship Id="rId4" Type="http://schemas.openxmlformats.org/officeDocument/2006/relationships/image" Target="../media/image592.wmf"/><Relationship Id="rId5" Type="http://schemas.openxmlformats.org/officeDocument/2006/relationships/image" Target="../media/image593.wmf"/><Relationship Id="rId6" Type="http://schemas.openxmlformats.org/officeDocument/2006/relationships/image" Target="../media/image594.wmf"/><Relationship Id="rId7" Type="http://schemas.openxmlformats.org/officeDocument/2006/relationships/image" Target="../media/image595.wmf"/><Relationship Id="rId8" Type="http://schemas.openxmlformats.org/officeDocument/2006/relationships/image" Target="../media/image596.wmf"/><Relationship Id="rId9" Type="http://schemas.openxmlformats.org/officeDocument/2006/relationships/image" Target="../media/image597.wmf"/><Relationship Id="rId10" Type="http://schemas.openxmlformats.org/officeDocument/2006/relationships/image" Target="../media/image598.wmf"/><Relationship Id="rId11" Type="http://schemas.openxmlformats.org/officeDocument/2006/relationships/image" Target="../media/image599.wmf"/><Relationship Id="rId12" Type="http://schemas.openxmlformats.org/officeDocument/2006/relationships/image" Target="../media/image600.wmf"/><Relationship Id="rId13" Type="http://schemas.openxmlformats.org/officeDocument/2006/relationships/image" Target="../media/image601.wmf"/><Relationship Id="rId14" Type="http://schemas.openxmlformats.org/officeDocument/2006/relationships/image" Target="../media/image602.wmf"/><Relationship Id="rId15" Type="http://schemas.openxmlformats.org/officeDocument/2006/relationships/image" Target="../media/image603.wmf"/><Relationship Id="rId16" Type="http://schemas.openxmlformats.org/officeDocument/2006/relationships/image" Target="../media/image604.wmf"/><Relationship Id="rId17" Type="http://schemas.openxmlformats.org/officeDocument/2006/relationships/image" Target="../media/image605.wmf"/><Relationship Id="rId18" Type="http://schemas.openxmlformats.org/officeDocument/2006/relationships/image" Target="../media/image606.wmf"/><Relationship Id="rId19" Type="http://schemas.openxmlformats.org/officeDocument/2006/relationships/image" Target="../media/image607.wmf"/><Relationship Id="rId20" Type="http://schemas.openxmlformats.org/officeDocument/2006/relationships/image" Target="../media/image608.wmf"/><Relationship Id="rId21" Type="http://schemas.openxmlformats.org/officeDocument/2006/relationships/image" Target="../media/image609.wmf"/><Relationship Id="rId22" Type="http://schemas.openxmlformats.org/officeDocument/2006/relationships/image" Target="../media/image610.wmf"/><Relationship Id="rId23" Type="http://schemas.openxmlformats.org/officeDocument/2006/relationships/image" Target="../media/image611.wmf"/><Relationship Id="rId24" Type="http://schemas.openxmlformats.org/officeDocument/2006/relationships/image" Target="../media/image612.wmf"/><Relationship Id="rId25" Type="http://schemas.openxmlformats.org/officeDocument/2006/relationships/image" Target="../media/image613.wmf"/><Relationship Id="rId26" Type="http://schemas.openxmlformats.org/officeDocument/2006/relationships/image" Target="../media/image614.wmf"/><Relationship Id="rId27" Type="http://schemas.openxmlformats.org/officeDocument/2006/relationships/image" Target="../media/image615.wmf"/><Relationship Id="rId28" Type="http://schemas.openxmlformats.org/officeDocument/2006/relationships/image" Target="../media/image616.wmf"/><Relationship Id="rId29" Type="http://schemas.openxmlformats.org/officeDocument/2006/relationships/image" Target="../media/image617.wmf"/><Relationship Id="rId30" Type="http://schemas.openxmlformats.org/officeDocument/2006/relationships/image" Target="../media/image618.wmf"/><Relationship Id="rId31" Type="http://schemas.openxmlformats.org/officeDocument/2006/relationships/image" Target="../media/image619.wmf"/><Relationship Id="rId32" Type="http://schemas.openxmlformats.org/officeDocument/2006/relationships/image" Target="../media/image620.wmf"/><Relationship Id="rId33" Type="http://schemas.openxmlformats.org/officeDocument/2006/relationships/image" Target="../media/image621.wmf"/><Relationship Id="rId34" Type="http://schemas.openxmlformats.org/officeDocument/2006/relationships/image" Target="../media/image622.wmf"/><Relationship Id="rId35" Type="http://schemas.openxmlformats.org/officeDocument/2006/relationships/image" Target="../media/image623.wmf"/><Relationship Id="rId36" Type="http://schemas.openxmlformats.org/officeDocument/2006/relationships/image" Target="../media/image624.wmf"/><Relationship Id="rId37" Type="http://schemas.openxmlformats.org/officeDocument/2006/relationships/image" Target="../media/image625.wmf"/><Relationship Id="rId38" Type="http://schemas.openxmlformats.org/officeDocument/2006/relationships/image" Target="../media/image626.wmf"/><Relationship Id="rId39" Type="http://schemas.openxmlformats.org/officeDocument/2006/relationships/image" Target="../media/image627.wmf"/><Relationship Id="rId40" Type="http://schemas.openxmlformats.org/officeDocument/2006/relationships/image" Target="../media/image628.wmf"/><Relationship Id="rId41" Type="http://schemas.openxmlformats.org/officeDocument/2006/relationships/image" Target="../media/image629.wmf"/><Relationship Id="rId42" Type="http://schemas.openxmlformats.org/officeDocument/2006/relationships/image" Target="../media/image630.wmf"/><Relationship Id="rId43" Type="http://schemas.openxmlformats.org/officeDocument/2006/relationships/image" Target="../media/image631.wmf"/><Relationship Id="rId4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32.wmf"/><Relationship Id="rId2" Type="http://schemas.openxmlformats.org/officeDocument/2006/relationships/image" Target="../media/image633.wmf"/><Relationship Id="rId3" Type="http://schemas.openxmlformats.org/officeDocument/2006/relationships/image" Target="../media/image634.wmf"/><Relationship Id="rId4" Type="http://schemas.openxmlformats.org/officeDocument/2006/relationships/image" Target="../media/image635.wmf"/><Relationship Id="rId5" Type="http://schemas.openxmlformats.org/officeDocument/2006/relationships/image" Target="../media/image636.wmf"/><Relationship Id="rId6" Type="http://schemas.openxmlformats.org/officeDocument/2006/relationships/image" Target="../media/image637.wmf"/><Relationship Id="rId7" Type="http://schemas.openxmlformats.org/officeDocument/2006/relationships/image" Target="../media/image638.wmf"/><Relationship Id="rId8" Type="http://schemas.openxmlformats.org/officeDocument/2006/relationships/image" Target="../media/image639.wmf"/><Relationship Id="rId9" Type="http://schemas.openxmlformats.org/officeDocument/2006/relationships/image" Target="../media/image640.wmf"/><Relationship Id="rId10" Type="http://schemas.openxmlformats.org/officeDocument/2006/relationships/image" Target="../media/image641.wmf"/><Relationship Id="rId11" Type="http://schemas.openxmlformats.org/officeDocument/2006/relationships/image" Target="../media/image642.wmf"/><Relationship Id="rId12" Type="http://schemas.openxmlformats.org/officeDocument/2006/relationships/image" Target="../media/image643.wmf"/><Relationship Id="rId13" Type="http://schemas.openxmlformats.org/officeDocument/2006/relationships/image" Target="../media/image644.wmf"/><Relationship Id="rId14" Type="http://schemas.openxmlformats.org/officeDocument/2006/relationships/image" Target="../media/image645.wmf"/><Relationship Id="rId15" Type="http://schemas.openxmlformats.org/officeDocument/2006/relationships/image" Target="../media/image646.wmf"/><Relationship Id="rId16" Type="http://schemas.openxmlformats.org/officeDocument/2006/relationships/image" Target="../media/image647.wmf"/><Relationship Id="rId17" Type="http://schemas.openxmlformats.org/officeDocument/2006/relationships/image" Target="../media/image648.wmf"/><Relationship Id="rId18" Type="http://schemas.openxmlformats.org/officeDocument/2006/relationships/image" Target="../media/image649.wmf"/><Relationship Id="rId19" Type="http://schemas.openxmlformats.org/officeDocument/2006/relationships/image" Target="../media/image650.wmf"/><Relationship Id="rId20" Type="http://schemas.openxmlformats.org/officeDocument/2006/relationships/image" Target="../media/image651.wmf"/><Relationship Id="rId21" Type="http://schemas.openxmlformats.org/officeDocument/2006/relationships/image" Target="../media/image652.wmf"/><Relationship Id="rId22" Type="http://schemas.openxmlformats.org/officeDocument/2006/relationships/image" Target="../media/image653.wmf"/><Relationship Id="rId23" Type="http://schemas.openxmlformats.org/officeDocument/2006/relationships/image" Target="../media/image654.wmf"/><Relationship Id="rId24" Type="http://schemas.openxmlformats.org/officeDocument/2006/relationships/image" Target="../media/image655.wmf"/><Relationship Id="rId25" Type="http://schemas.openxmlformats.org/officeDocument/2006/relationships/image" Target="../media/image656.wmf"/><Relationship Id="rId26" Type="http://schemas.openxmlformats.org/officeDocument/2006/relationships/image" Target="../media/image657.wmf"/><Relationship Id="rId27" Type="http://schemas.openxmlformats.org/officeDocument/2006/relationships/image" Target="../media/image658.wmf"/><Relationship Id="rId28" Type="http://schemas.openxmlformats.org/officeDocument/2006/relationships/image" Target="../media/image659.wmf"/><Relationship Id="rId29" Type="http://schemas.openxmlformats.org/officeDocument/2006/relationships/image" Target="../media/image660.wmf"/><Relationship Id="rId30" Type="http://schemas.openxmlformats.org/officeDocument/2006/relationships/image" Target="../media/image661.wmf"/><Relationship Id="rId31" Type="http://schemas.openxmlformats.org/officeDocument/2006/relationships/image" Target="../media/image662.wmf"/><Relationship Id="rId32" Type="http://schemas.openxmlformats.org/officeDocument/2006/relationships/image" Target="../media/image663.wmf"/><Relationship Id="rId33" Type="http://schemas.openxmlformats.org/officeDocument/2006/relationships/image" Target="../media/image664.wmf"/><Relationship Id="rId34" Type="http://schemas.openxmlformats.org/officeDocument/2006/relationships/image" Target="../media/image665.wmf"/><Relationship Id="rId35" Type="http://schemas.openxmlformats.org/officeDocument/2006/relationships/image" Target="../media/image666.wmf"/><Relationship Id="rId36" Type="http://schemas.openxmlformats.org/officeDocument/2006/relationships/image" Target="../media/image667.wmf"/><Relationship Id="rId37" Type="http://schemas.openxmlformats.org/officeDocument/2006/relationships/image" Target="../media/image668.wmf"/><Relationship Id="rId38" Type="http://schemas.openxmlformats.org/officeDocument/2006/relationships/image" Target="../media/image669.wmf"/><Relationship Id="rId39" Type="http://schemas.openxmlformats.org/officeDocument/2006/relationships/image" Target="../media/image670.wmf"/><Relationship Id="rId40" Type="http://schemas.openxmlformats.org/officeDocument/2006/relationships/image" Target="../media/image671.wmf"/><Relationship Id="rId41" Type="http://schemas.openxmlformats.org/officeDocument/2006/relationships/image" Target="../media/image672.wmf"/><Relationship Id="rId42" Type="http://schemas.openxmlformats.org/officeDocument/2006/relationships/image" Target="../media/image673.wmf"/><Relationship Id="rId43" Type="http://schemas.openxmlformats.org/officeDocument/2006/relationships/image" Target="../media/image674.wmf"/><Relationship Id="rId44" Type="http://schemas.openxmlformats.org/officeDocument/2006/relationships/image" Target="../media/image675.wmf"/><Relationship Id="rId4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Relationship Id="rId3" Type="http://schemas.openxmlformats.org/officeDocument/2006/relationships/image" Target="../media/image40.wmf"/><Relationship Id="rId4" Type="http://schemas.openxmlformats.org/officeDocument/2006/relationships/image" Target="../media/image41.wmf"/><Relationship Id="rId5" Type="http://schemas.openxmlformats.org/officeDocument/2006/relationships/image" Target="../media/image42.wmf"/><Relationship Id="rId6" Type="http://schemas.openxmlformats.org/officeDocument/2006/relationships/image" Target="../media/image43.wmf"/><Relationship Id="rId7" Type="http://schemas.openxmlformats.org/officeDocument/2006/relationships/image" Target="../media/image44.wmf"/><Relationship Id="rId8" Type="http://schemas.openxmlformats.org/officeDocument/2006/relationships/image" Target="../media/image45.wmf"/><Relationship Id="rId9" Type="http://schemas.openxmlformats.org/officeDocument/2006/relationships/image" Target="../media/image46.wmf"/><Relationship Id="rId10" Type="http://schemas.openxmlformats.org/officeDocument/2006/relationships/image" Target="../media/image47.wmf"/><Relationship Id="rId11" Type="http://schemas.openxmlformats.org/officeDocument/2006/relationships/image" Target="../media/image48.wmf"/><Relationship Id="rId12" Type="http://schemas.openxmlformats.org/officeDocument/2006/relationships/image" Target="../media/image49.wmf"/><Relationship Id="rId13" Type="http://schemas.openxmlformats.org/officeDocument/2006/relationships/image" Target="../media/image50.wmf"/><Relationship Id="rId14" Type="http://schemas.openxmlformats.org/officeDocument/2006/relationships/image" Target="../media/image51.wmf"/><Relationship Id="rId15" Type="http://schemas.openxmlformats.org/officeDocument/2006/relationships/image" Target="../media/image52.wmf"/><Relationship Id="rId16" Type="http://schemas.openxmlformats.org/officeDocument/2006/relationships/image" Target="../media/image53.wmf"/><Relationship Id="rId17" Type="http://schemas.openxmlformats.org/officeDocument/2006/relationships/image" Target="../media/image54.wmf"/><Relationship Id="rId18" Type="http://schemas.openxmlformats.org/officeDocument/2006/relationships/image" Target="../media/image55.wmf"/><Relationship Id="rId19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76.wmf"/><Relationship Id="rId2" Type="http://schemas.openxmlformats.org/officeDocument/2006/relationships/image" Target="../media/image677.wmf"/><Relationship Id="rId3" Type="http://schemas.openxmlformats.org/officeDocument/2006/relationships/image" Target="../media/image678.wmf"/><Relationship Id="rId4" Type="http://schemas.openxmlformats.org/officeDocument/2006/relationships/image" Target="../media/image679.wmf"/><Relationship Id="rId5" Type="http://schemas.openxmlformats.org/officeDocument/2006/relationships/image" Target="../media/image680.wmf"/><Relationship Id="rId6" Type="http://schemas.openxmlformats.org/officeDocument/2006/relationships/image" Target="../media/image681.wmf"/><Relationship Id="rId7" Type="http://schemas.openxmlformats.org/officeDocument/2006/relationships/image" Target="../media/image682.wmf"/><Relationship Id="rId8" Type="http://schemas.openxmlformats.org/officeDocument/2006/relationships/image" Target="../media/image683.wmf"/><Relationship Id="rId9" Type="http://schemas.openxmlformats.org/officeDocument/2006/relationships/image" Target="../media/image684.wmf"/><Relationship Id="rId10" Type="http://schemas.openxmlformats.org/officeDocument/2006/relationships/image" Target="../media/image685.wmf"/><Relationship Id="rId11" Type="http://schemas.openxmlformats.org/officeDocument/2006/relationships/image" Target="../media/image686.wmf"/><Relationship Id="rId12" Type="http://schemas.openxmlformats.org/officeDocument/2006/relationships/image" Target="../media/image687.wmf"/><Relationship Id="rId13" Type="http://schemas.openxmlformats.org/officeDocument/2006/relationships/image" Target="../media/image688.wmf"/><Relationship Id="rId14" Type="http://schemas.openxmlformats.org/officeDocument/2006/relationships/image" Target="../media/image689.wmf"/><Relationship Id="rId15" Type="http://schemas.openxmlformats.org/officeDocument/2006/relationships/image" Target="../media/image690.wmf"/><Relationship Id="rId16" Type="http://schemas.openxmlformats.org/officeDocument/2006/relationships/image" Target="../media/image691.wmf"/><Relationship Id="rId17" Type="http://schemas.openxmlformats.org/officeDocument/2006/relationships/image" Target="../media/image692.wmf"/><Relationship Id="rId18" Type="http://schemas.openxmlformats.org/officeDocument/2006/relationships/image" Target="../media/image693.wmf"/><Relationship Id="rId19" Type="http://schemas.openxmlformats.org/officeDocument/2006/relationships/image" Target="../media/image694.wmf"/><Relationship Id="rId20" Type="http://schemas.openxmlformats.org/officeDocument/2006/relationships/image" Target="../media/image695.wmf"/><Relationship Id="rId21" Type="http://schemas.openxmlformats.org/officeDocument/2006/relationships/image" Target="../media/image696.wmf"/><Relationship Id="rId22" Type="http://schemas.openxmlformats.org/officeDocument/2006/relationships/image" Target="../media/image697.wmf"/><Relationship Id="rId23" Type="http://schemas.openxmlformats.org/officeDocument/2006/relationships/image" Target="../media/image698.wmf"/><Relationship Id="rId24" Type="http://schemas.openxmlformats.org/officeDocument/2006/relationships/image" Target="../media/image699.wmf"/><Relationship Id="rId25" Type="http://schemas.openxmlformats.org/officeDocument/2006/relationships/image" Target="../media/image700.wmf"/><Relationship Id="rId26" Type="http://schemas.openxmlformats.org/officeDocument/2006/relationships/image" Target="../media/image701.wmf"/><Relationship Id="rId27" Type="http://schemas.openxmlformats.org/officeDocument/2006/relationships/image" Target="../media/image702.wmf"/><Relationship Id="rId28" Type="http://schemas.openxmlformats.org/officeDocument/2006/relationships/image" Target="../media/image703.wmf"/><Relationship Id="rId29" Type="http://schemas.openxmlformats.org/officeDocument/2006/relationships/image" Target="../media/image704.wmf"/><Relationship Id="rId30" Type="http://schemas.openxmlformats.org/officeDocument/2006/relationships/image" Target="../media/image705.wmf"/><Relationship Id="rId31" Type="http://schemas.openxmlformats.org/officeDocument/2006/relationships/image" Target="../media/image706.wmf"/><Relationship Id="rId32" Type="http://schemas.openxmlformats.org/officeDocument/2006/relationships/image" Target="../media/image707.wmf"/><Relationship Id="rId33" Type="http://schemas.openxmlformats.org/officeDocument/2006/relationships/image" Target="../media/image708.wmf"/><Relationship Id="rId34" Type="http://schemas.openxmlformats.org/officeDocument/2006/relationships/image" Target="../media/image709.wmf"/><Relationship Id="rId35" Type="http://schemas.openxmlformats.org/officeDocument/2006/relationships/image" Target="../media/image710.wmf"/><Relationship Id="rId36" Type="http://schemas.openxmlformats.org/officeDocument/2006/relationships/image" Target="../media/image711.wmf"/><Relationship Id="rId37" Type="http://schemas.openxmlformats.org/officeDocument/2006/relationships/image" Target="../media/image712.wmf"/><Relationship Id="rId38" Type="http://schemas.openxmlformats.org/officeDocument/2006/relationships/image" Target="../media/image713.wmf"/><Relationship Id="rId39" Type="http://schemas.openxmlformats.org/officeDocument/2006/relationships/image" Target="../media/image714.wmf"/><Relationship Id="rId40" Type="http://schemas.openxmlformats.org/officeDocument/2006/relationships/image" Target="../media/image715.wmf"/><Relationship Id="rId41" Type="http://schemas.openxmlformats.org/officeDocument/2006/relationships/image" Target="../media/image716.wmf"/><Relationship Id="rId42" Type="http://schemas.openxmlformats.org/officeDocument/2006/relationships/image" Target="../media/image717.wmf"/><Relationship Id="rId43" Type="http://schemas.openxmlformats.org/officeDocument/2006/relationships/image" Target="../media/image718.wmf"/><Relationship Id="rId44" Type="http://schemas.openxmlformats.org/officeDocument/2006/relationships/image" Target="../media/image719.wmf"/><Relationship Id="rId45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20.wmf"/><Relationship Id="rId2" Type="http://schemas.openxmlformats.org/officeDocument/2006/relationships/image" Target="../media/image721.wmf"/><Relationship Id="rId3" Type="http://schemas.openxmlformats.org/officeDocument/2006/relationships/image" Target="../media/image722.wmf"/><Relationship Id="rId4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23.png"/><Relationship Id="rId2" Type="http://schemas.openxmlformats.org/officeDocument/2006/relationships/image" Target="../media/image724.wmf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25.wmf"/><Relationship Id="rId2" Type="http://schemas.openxmlformats.org/officeDocument/2006/relationships/image" Target="../media/image726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7.wmf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28.jpeg"/><Relationship Id="rId2" Type="http://schemas.openxmlformats.org/officeDocument/2006/relationships/image" Target="../media/image729.wmf"/><Relationship Id="rId3" Type="http://schemas.openxmlformats.org/officeDocument/2006/relationships/image" Target="../media/image730.wmf"/><Relationship Id="rId4" Type="http://schemas.openxmlformats.org/officeDocument/2006/relationships/image" Target="../media/image731.wmf"/><Relationship Id="rId5" Type="http://schemas.openxmlformats.org/officeDocument/2006/relationships/image" Target="../media/image732.wmf"/><Relationship Id="rId6" Type="http://schemas.openxmlformats.org/officeDocument/2006/relationships/image" Target="../media/image733.wmf"/><Relationship Id="rId7" Type="http://schemas.openxmlformats.org/officeDocument/2006/relationships/image" Target="../media/image734.wmf"/><Relationship Id="rId8" Type="http://schemas.openxmlformats.org/officeDocument/2006/relationships/image" Target="../media/image735.wmf"/><Relationship Id="rId9" Type="http://schemas.openxmlformats.org/officeDocument/2006/relationships/image" Target="../media/image736.wmf"/><Relationship Id="rId10" Type="http://schemas.openxmlformats.org/officeDocument/2006/relationships/image" Target="../media/image737.wmf"/><Relationship Id="rId11" Type="http://schemas.openxmlformats.org/officeDocument/2006/relationships/image" Target="../media/image738.wmf"/><Relationship Id="rId12" Type="http://schemas.openxmlformats.org/officeDocument/2006/relationships/image" Target="../media/image739.wmf"/><Relationship Id="rId13" Type="http://schemas.openxmlformats.org/officeDocument/2006/relationships/image" Target="../media/image740.wmf"/><Relationship Id="rId14" Type="http://schemas.openxmlformats.org/officeDocument/2006/relationships/image" Target="../media/image741.wmf"/><Relationship Id="rId15" Type="http://schemas.openxmlformats.org/officeDocument/2006/relationships/image" Target="../media/image742.wmf"/><Relationship Id="rId16" Type="http://schemas.openxmlformats.org/officeDocument/2006/relationships/image" Target="../media/image743.wmf"/><Relationship Id="rId17" Type="http://schemas.openxmlformats.org/officeDocument/2006/relationships/image" Target="../media/image744.wmf"/><Relationship Id="rId18" Type="http://schemas.openxmlformats.org/officeDocument/2006/relationships/image" Target="../media/image745.wmf"/><Relationship Id="rId19" Type="http://schemas.openxmlformats.org/officeDocument/2006/relationships/image" Target="../media/image746.wmf"/><Relationship Id="rId20" Type="http://schemas.openxmlformats.org/officeDocument/2006/relationships/image" Target="../media/image747.wmf"/><Relationship Id="rId21" Type="http://schemas.openxmlformats.org/officeDocument/2006/relationships/image" Target="../media/image748.wmf"/><Relationship Id="rId22" Type="http://schemas.openxmlformats.org/officeDocument/2006/relationships/image" Target="../media/image749.wmf"/><Relationship Id="rId23" Type="http://schemas.openxmlformats.org/officeDocument/2006/relationships/image" Target="../media/image750.wmf"/><Relationship Id="rId2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51.png"/><Relationship Id="rId2" Type="http://schemas.openxmlformats.org/officeDocument/2006/relationships/image" Target="../media/image752.wmf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wmf"/><Relationship Id="rId3" Type="http://schemas.openxmlformats.org/officeDocument/2006/relationships/image" Target="../media/image58.wmf"/><Relationship Id="rId4" Type="http://schemas.openxmlformats.org/officeDocument/2006/relationships/image" Target="../media/image59.wmf"/><Relationship Id="rId5" Type="http://schemas.openxmlformats.org/officeDocument/2006/relationships/image" Target="../media/image60.wmf"/><Relationship Id="rId6" Type="http://schemas.openxmlformats.org/officeDocument/2006/relationships/image" Target="../media/image61.wmf"/><Relationship Id="rId7" Type="http://schemas.openxmlformats.org/officeDocument/2006/relationships/image" Target="../media/image62.wmf"/><Relationship Id="rId8" Type="http://schemas.openxmlformats.org/officeDocument/2006/relationships/image" Target="../media/image63.wmf"/><Relationship Id="rId9" Type="http://schemas.openxmlformats.org/officeDocument/2006/relationships/image" Target="../media/image64.wmf"/><Relationship Id="rId10" Type="http://schemas.openxmlformats.org/officeDocument/2006/relationships/image" Target="../media/image65.wmf"/><Relationship Id="rId11" Type="http://schemas.openxmlformats.org/officeDocument/2006/relationships/image" Target="../media/image66.wmf"/><Relationship Id="rId12" Type="http://schemas.openxmlformats.org/officeDocument/2006/relationships/image" Target="../media/image67.wmf"/><Relationship Id="rId13" Type="http://schemas.openxmlformats.org/officeDocument/2006/relationships/image" Target="../media/image68.wmf"/><Relationship Id="rId14" Type="http://schemas.openxmlformats.org/officeDocument/2006/relationships/image" Target="../media/image69.wmf"/><Relationship Id="rId15" Type="http://schemas.openxmlformats.org/officeDocument/2006/relationships/image" Target="../media/image70.wmf"/><Relationship Id="rId16" Type="http://schemas.openxmlformats.org/officeDocument/2006/relationships/image" Target="../media/image71.wmf"/><Relationship Id="rId17" Type="http://schemas.openxmlformats.org/officeDocument/2006/relationships/image" Target="../media/image72.wmf"/><Relationship Id="rId18" Type="http://schemas.openxmlformats.org/officeDocument/2006/relationships/image" Target="../media/image73.wmf"/><Relationship Id="rId19" Type="http://schemas.openxmlformats.org/officeDocument/2006/relationships/image" Target="../media/image74.wmf"/><Relationship Id="rId20" Type="http://schemas.openxmlformats.org/officeDocument/2006/relationships/image" Target="../media/image75.wmf"/><Relationship Id="rId21" Type="http://schemas.openxmlformats.org/officeDocument/2006/relationships/image" Target="../media/image76.wmf"/><Relationship Id="rId22" Type="http://schemas.openxmlformats.org/officeDocument/2006/relationships/image" Target="../media/image77.wmf"/><Relationship Id="rId2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53.png"/><Relationship Id="rId2" Type="http://schemas.openxmlformats.org/officeDocument/2006/relationships/image" Target="../media/image754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55.wmf"/><Relationship Id="rId2" Type="http://schemas.openxmlformats.org/officeDocument/2006/relationships/image" Target="../media/image756.wmf"/><Relationship Id="rId3" Type="http://schemas.openxmlformats.org/officeDocument/2006/relationships/image" Target="../media/image757.wmf"/><Relationship Id="rId4" Type="http://schemas.openxmlformats.org/officeDocument/2006/relationships/image" Target="../media/image758.wmf"/><Relationship Id="rId5" Type="http://schemas.openxmlformats.org/officeDocument/2006/relationships/image" Target="../media/image759.wmf"/><Relationship Id="rId6" Type="http://schemas.openxmlformats.org/officeDocument/2006/relationships/image" Target="../media/image760.wmf"/><Relationship Id="rId7" Type="http://schemas.openxmlformats.org/officeDocument/2006/relationships/image" Target="../media/image761.wmf"/><Relationship Id="rId8" Type="http://schemas.openxmlformats.org/officeDocument/2006/relationships/image" Target="../media/image762.wmf"/><Relationship Id="rId9" Type="http://schemas.openxmlformats.org/officeDocument/2006/relationships/image" Target="../media/image763.wmf"/><Relationship Id="rId10" Type="http://schemas.openxmlformats.org/officeDocument/2006/relationships/image" Target="../media/image764.wmf"/><Relationship Id="rId11" Type="http://schemas.openxmlformats.org/officeDocument/2006/relationships/image" Target="../media/image765.wmf"/><Relationship Id="rId12" Type="http://schemas.openxmlformats.org/officeDocument/2006/relationships/image" Target="../media/image766.wmf"/><Relationship Id="rId13" Type="http://schemas.openxmlformats.org/officeDocument/2006/relationships/image" Target="../media/image767.wmf"/><Relationship Id="rId14" Type="http://schemas.openxmlformats.org/officeDocument/2006/relationships/image" Target="../media/image768.wmf"/><Relationship Id="rId15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69.png"/><Relationship Id="rId2" Type="http://schemas.openxmlformats.org/officeDocument/2006/relationships/image" Target="../media/image770.wmf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71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72.png"/><Relationship Id="rId2" Type="http://schemas.openxmlformats.org/officeDocument/2006/relationships/image" Target="../media/image773.wmf"/><Relationship Id="rId3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74.png"/><Relationship Id="rId2" Type="http://schemas.openxmlformats.org/officeDocument/2006/relationships/image" Target="../media/image775.wmf"/><Relationship Id="rId3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76.png"/><Relationship Id="rId2" Type="http://schemas.openxmlformats.org/officeDocument/2006/relationships/image" Target="../media/image777.wmf"/><Relationship Id="rId3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78.png"/><Relationship Id="rId2" Type="http://schemas.openxmlformats.org/officeDocument/2006/relationships/image" Target="../media/image779.wmf"/><Relationship Id="rId3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8.wmf"/><Relationship Id="rId2" Type="http://schemas.openxmlformats.org/officeDocument/2006/relationships/image" Target="../media/image79.wmf"/><Relationship Id="rId3" Type="http://schemas.openxmlformats.org/officeDocument/2006/relationships/image" Target="../media/image80.wmf"/><Relationship Id="rId4" Type="http://schemas.openxmlformats.org/officeDocument/2006/relationships/image" Target="../media/image81.wmf"/><Relationship Id="rId5" Type="http://schemas.openxmlformats.org/officeDocument/2006/relationships/image" Target="../media/image82.wmf"/><Relationship Id="rId6" Type="http://schemas.openxmlformats.org/officeDocument/2006/relationships/image" Target="../media/image83.wmf"/><Relationship Id="rId7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80.wmf"/><Relationship Id="rId2" Type="http://schemas.openxmlformats.org/officeDocument/2006/relationships/image" Target="../media/image781.wmf"/><Relationship Id="rId3" Type="http://schemas.openxmlformats.org/officeDocument/2006/relationships/image" Target="../media/image782.wmf"/><Relationship Id="rId4" Type="http://schemas.openxmlformats.org/officeDocument/2006/relationships/image" Target="../media/image783.wmf"/><Relationship Id="rId5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84.wmf"/><Relationship Id="rId2" Type="http://schemas.openxmlformats.org/officeDocument/2006/relationships/image" Target="../media/image785.wmf"/><Relationship Id="rId3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86.wmf"/><Relationship Id="rId2" Type="http://schemas.openxmlformats.org/officeDocument/2006/relationships/image" Target="../media/image787.wmf"/><Relationship Id="rId3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88.wmf"/><Relationship Id="rId2" Type="http://schemas.openxmlformats.org/officeDocument/2006/relationships/image" Target="../media/image789.wmf"/><Relationship Id="rId3" Type="http://schemas.openxmlformats.org/officeDocument/2006/relationships/image" Target="../media/image790.wmf"/><Relationship Id="rId4" Type="http://schemas.openxmlformats.org/officeDocument/2006/relationships/image" Target="../media/image791.wmf"/><Relationship Id="rId5" Type="http://schemas.openxmlformats.org/officeDocument/2006/relationships/image" Target="../media/image792.wmf"/><Relationship Id="rId6" Type="http://schemas.openxmlformats.org/officeDocument/2006/relationships/image" Target="../media/image793.wmf"/><Relationship Id="rId7" Type="http://schemas.openxmlformats.org/officeDocument/2006/relationships/image" Target="../media/image794.wmf"/><Relationship Id="rId8" Type="http://schemas.openxmlformats.org/officeDocument/2006/relationships/image" Target="../media/image795.wmf"/><Relationship Id="rId9" Type="http://schemas.openxmlformats.org/officeDocument/2006/relationships/image" Target="../media/image796.wmf"/><Relationship Id="rId10" Type="http://schemas.openxmlformats.org/officeDocument/2006/relationships/image" Target="../media/image797.wmf"/><Relationship Id="rId11" Type="http://schemas.openxmlformats.org/officeDocument/2006/relationships/image" Target="../media/image798.wmf"/><Relationship Id="rId12" Type="http://schemas.openxmlformats.org/officeDocument/2006/relationships/image" Target="../media/image799.wmf"/><Relationship Id="rId13" Type="http://schemas.openxmlformats.org/officeDocument/2006/relationships/image" Target="../media/image800.wmf"/><Relationship Id="rId14" Type="http://schemas.openxmlformats.org/officeDocument/2006/relationships/image" Target="../media/image801.wmf"/><Relationship Id="rId15" Type="http://schemas.openxmlformats.org/officeDocument/2006/relationships/image" Target="../media/image802.wmf"/><Relationship Id="rId16" Type="http://schemas.openxmlformats.org/officeDocument/2006/relationships/image" Target="../media/image803.wmf"/><Relationship Id="rId17" Type="http://schemas.openxmlformats.org/officeDocument/2006/relationships/image" Target="../media/image804.wmf"/><Relationship Id="rId18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05.wmf"/><Relationship Id="rId2" Type="http://schemas.openxmlformats.org/officeDocument/2006/relationships/image" Target="../media/image806.wmf"/><Relationship Id="rId3" Type="http://schemas.openxmlformats.org/officeDocument/2006/relationships/image" Target="../media/image807.wmf"/><Relationship Id="rId4" Type="http://schemas.openxmlformats.org/officeDocument/2006/relationships/image" Target="../media/image808.wmf"/><Relationship Id="rId5" Type="http://schemas.openxmlformats.org/officeDocument/2006/relationships/image" Target="../media/image809.wmf"/><Relationship Id="rId6" Type="http://schemas.openxmlformats.org/officeDocument/2006/relationships/image" Target="../media/image810.wmf"/><Relationship Id="rId7" Type="http://schemas.openxmlformats.org/officeDocument/2006/relationships/image" Target="../media/image811.wmf"/><Relationship Id="rId8" Type="http://schemas.openxmlformats.org/officeDocument/2006/relationships/image" Target="../media/image812.wmf"/><Relationship Id="rId9" Type="http://schemas.openxmlformats.org/officeDocument/2006/relationships/image" Target="../media/image813.wmf"/><Relationship Id="rId10" Type="http://schemas.openxmlformats.org/officeDocument/2006/relationships/image" Target="../media/image814.wmf"/><Relationship Id="rId11" Type="http://schemas.openxmlformats.org/officeDocument/2006/relationships/image" Target="../media/image815.wmf"/><Relationship Id="rId12" Type="http://schemas.openxmlformats.org/officeDocument/2006/relationships/image" Target="../media/image816.wmf"/><Relationship Id="rId13" Type="http://schemas.openxmlformats.org/officeDocument/2006/relationships/image" Target="../media/image817.wmf"/><Relationship Id="rId14" Type="http://schemas.openxmlformats.org/officeDocument/2006/relationships/image" Target="../media/image818.wmf"/><Relationship Id="rId15" Type="http://schemas.openxmlformats.org/officeDocument/2006/relationships/image" Target="../media/image819.wmf"/><Relationship Id="rId16" Type="http://schemas.openxmlformats.org/officeDocument/2006/relationships/image" Target="../media/image820.wmf"/><Relationship Id="rId17" Type="http://schemas.openxmlformats.org/officeDocument/2006/relationships/image" Target="../media/image821.wmf"/><Relationship Id="rId18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822.wmf"/><Relationship Id="rId2" Type="http://schemas.openxmlformats.org/officeDocument/2006/relationships/image" Target="../media/image823.wmf"/><Relationship Id="rId3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24.wmf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825.wmf"/><Relationship Id="rId2" Type="http://schemas.openxmlformats.org/officeDocument/2006/relationships/image" Target="../media/image826.wmf"/><Relationship Id="rId3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827.wmf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828.wmf"/><Relationship Id="rId2" Type="http://schemas.openxmlformats.org/officeDocument/2006/relationships/image" Target="../media/image829.wm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4.wmf"/><Relationship Id="rId2" Type="http://schemas.openxmlformats.org/officeDocument/2006/relationships/image" Target="../media/image85.wmf"/><Relationship Id="rId3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30.wmf"/><Relationship Id="rId2" Type="http://schemas.openxmlformats.org/officeDocument/2006/relationships/image" Target="../media/image831.wmf"/><Relationship Id="rId3" Type="http://schemas.openxmlformats.org/officeDocument/2006/relationships/image" Target="../media/image832.wmf"/><Relationship Id="rId4" Type="http://schemas.openxmlformats.org/officeDocument/2006/relationships/image" Target="../media/image833.wmf"/><Relationship Id="rId5" Type="http://schemas.openxmlformats.org/officeDocument/2006/relationships/image" Target="../media/image834.wmf"/><Relationship Id="rId6" Type="http://schemas.openxmlformats.org/officeDocument/2006/relationships/image" Target="../media/image835.wmf"/><Relationship Id="rId7" Type="http://schemas.openxmlformats.org/officeDocument/2006/relationships/image" Target="../media/image836.wmf"/><Relationship Id="rId8" Type="http://schemas.openxmlformats.org/officeDocument/2006/relationships/image" Target="../media/image837.wmf"/><Relationship Id="rId9" Type="http://schemas.openxmlformats.org/officeDocument/2006/relationships/image" Target="../media/image838.wmf"/><Relationship Id="rId10" Type="http://schemas.openxmlformats.org/officeDocument/2006/relationships/image" Target="../media/image839.wmf"/><Relationship Id="rId11" Type="http://schemas.openxmlformats.org/officeDocument/2006/relationships/image" Target="../media/image840.wmf"/><Relationship Id="rId12" Type="http://schemas.openxmlformats.org/officeDocument/2006/relationships/image" Target="../media/image841.wmf"/><Relationship Id="rId13" Type="http://schemas.openxmlformats.org/officeDocument/2006/relationships/image" Target="../media/image842.wmf"/><Relationship Id="rId14" Type="http://schemas.openxmlformats.org/officeDocument/2006/relationships/image" Target="../media/image843.wmf"/><Relationship Id="rId15" Type="http://schemas.openxmlformats.org/officeDocument/2006/relationships/image" Target="../media/image844.wmf"/><Relationship Id="rId16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45.wmf"/><Relationship Id="rId2" Type="http://schemas.openxmlformats.org/officeDocument/2006/relationships/image" Target="../media/image846.wmf"/><Relationship Id="rId3" Type="http://schemas.openxmlformats.org/officeDocument/2006/relationships/image" Target="../media/image847.wmf"/><Relationship Id="rId4" Type="http://schemas.openxmlformats.org/officeDocument/2006/relationships/image" Target="../media/image848.wmf"/><Relationship Id="rId5" Type="http://schemas.openxmlformats.org/officeDocument/2006/relationships/image" Target="../media/image849.wmf"/><Relationship Id="rId6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50.wmf"/><Relationship Id="rId2" Type="http://schemas.openxmlformats.org/officeDocument/2006/relationships/image" Target="../media/image851.wmf"/><Relationship Id="rId3" Type="http://schemas.openxmlformats.org/officeDocument/2006/relationships/image" Target="../media/image852.wmf"/><Relationship Id="rId4" Type="http://schemas.openxmlformats.org/officeDocument/2006/relationships/image" Target="../media/image853.wmf"/><Relationship Id="rId5" Type="http://schemas.openxmlformats.org/officeDocument/2006/relationships/image" Target="../media/image854.wmf"/><Relationship Id="rId6" Type="http://schemas.openxmlformats.org/officeDocument/2006/relationships/image" Target="../media/image855.wmf"/><Relationship Id="rId7" Type="http://schemas.openxmlformats.org/officeDocument/2006/relationships/image" Target="../media/image856.wmf"/><Relationship Id="rId8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57.wmf"/><Relationship Id="rId2" Type="http://schemas.openxmlformats.org/officeDocument/2006/relationships/image" Target="../media/image858.wmf"/><Relationship Id="rId3" Type="http://schemas.openxmlformats.org/officeDocument/2006/relationships/image" Target="../media/image859.wmf"/><Relationship Id="rId4" Type="http://schemas.openxmlformats.org/officeDocument/2006/relationships/image" Target="../media/image860.wmf"/><Relationship Id="rId5" Type="http://schemas.openxmlformats.org/officeDocument/2006/relationships/image" Target="../media/image861.wmf"/><Relationship Id="rId6" Type="http://schemas.openxmlformats.org/officeDocument/2006/relationships/image" Target="../media/image862.wmf"/><Relationship Id="rId7" Type="http://schemas.openxmlformats.org/officeDocument/2006/relationships/image" Target="../media/image863.wmf"/><Relationship Id="rId8" Type="http://schemas.openxmlformats.org/officeDocument/2006/relationships/image" Target="../media/image864.wmf"/><Relationship Id="rId9" Type="http://schemas.openxmlformats.org/officeDocument/2006/relationships/image" Target="../media/image865.wmf"/><Relationship Id="rId10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66.wmf"/><Relationship Id="rId2" Type="http://schemas.openxmlformats.org/officeDocument/2006/relationships/image" Target="../media/image867.wmf"/><Relationship Id="rId3" Type="http://schemas.openxmlformats.org/officeDocument/2006/relationships/image" Target="../media/image868.wmf"/><Relationship Id="rId4" Type="http://schemas.openxmlformats.org/officeDocument/2006/relationships/image" Target="../media/image869.wmf"/><Relationship Id="rId5" Type="http://schemas.openxmlformats.org/officeDocument/2006/relationships/image" Target="../media/image870.wmf"/><Relationship Id="rId6" Type="http://schemas.openxmlformats.org/officeDocument/2006/relationships/image" Target="../media/image871.wmf"/><Relationship Id="rId7" Type="http://schemas.openxmlformats.org/officeDocument/2006/relationships/image" Target="../media/image872.wmf"/><Relationship Id="rId8" Type="http://schemas.openxmlformats.org/officeDocument/2006/relationships/image" Target="../media/image873.wmf"/><Relationship Id="rId9" Type="http://schemas.openxmlformats.org/officeDocument/2006/relationships/image" Target="../media/image874.wmf"/><Relationship Id="rId10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75.wmf"/><Relationship Id="rId2" Type="http://schemas.openxmlformats.org/officeDocument/2006/relationships/image" Target="../media/image876.wmf"/><Relationship Id="rId3" Type="http://schemas.openxmlformats.org/officeDocument/2006/relationships/image" Target="../media/image877.wmf"/><Relationship Id="rId4" Type="http://schemas.openxmlformats.org/officeDocument/2006/relationships/image" Target="../media/image878.wmf"/><Relationship Id="rId5" Type="http://schemas.openxmlformats.org/officeDocument/2006/relationships/image" Target="../media/image879.wmf"/><Relationship Id="rId6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80.wmf"/><Relationship Id="rId2" Type="http://schemas.openxmlformats.org/officeDocument/2006/relationships/image" Target="../media/image881.wmf"/><Relationship Id="rId3" Type="http://schemas.openxmlformats.org/officeDocument/2006/relationships/image" Target="../media/image882.wmf"/><Relationship Id="rId4" Type="http://schemas.openxmlformats.org/officeDocument/2006/relationships/image" Target="../media/image883.wmf"/><Relationship Id="rId5" Type="http://schemas.openxmlformats.org/officeDocument/2006/relationships/image" Target="../media/image884.wmf"/><Relationship Id="rId6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85.wmf"/><Relationship Id="rId2" Type="http://schemas.openxmlformats.org/officeDocument/2006/relationships/image" Target="../media/image886.wmf"/><Relationship Id="rId3" Type="http://schemas.openxmlformats.org/officeDocument/2006/relationships/image" Target="../media/image887.wmf"/><Relationship Id="rId4" Type="http://schemas.openxmlformats.org/officeDocument/2006/relationships/image" Target="../media/image888.wmf"/><Relationship Id="rId5" Type="http://schemas.openxmlformats.org/officeDocument/2006/relationships/image" Target="../media/image889.wmf"/><Relationship Id="rId6" Type="http://schemas.openxmlformats.org/officeDocument/2006/relationships/image" Target="../media/image890.wmf"/><Relationship Id="rId7" Type="http://schemas.openxmlformats.org/officeDocument/2006/relationships/image" Target="../media/image891.wmf"/><Relationship Id="rId8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92.wmf"/><Relationship Id="rId2" Type="http://schemas.openxmlformats.org/officeDocument/2006/relationships/image" Target="../media/image893.wmf"/><Relationship Id="rId3" Type="http://schemas.openxmlformats.org/officeDocument/2006/relationships/image" Target="../media/image894.wmf"/><Relationship Id="rId4" Type="http://schemas.openxmlformats.org/officeDocument/2006/relationships/image" Target="../media/image895.wmf"/><Relationship Id="rId5" Type="http://schemas.openxmlformats.org/officeDocument/2006/relationships/image" Target="../media/image896.wmf"/><Relationship Id="rId6" Type="http://schemas.openxmlformats.org/officeDocument/2006/relationships/image" Target="../media/image897.wmf"/><Relationship Id="rId7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98.wmf"/><Relationship Id="rId2" Type="http://schemas.openxmlformats.org/officeDocument/2006/relationships/image" Target="../media/image899.wm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6.wmf"/><Relationship Id="rId2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900.png"/><Relationship Id="rId2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01.wmf"/><Relationship Id="rId2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02.jpeg"/><Relationship Id="rId2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03.gif"/><Relationship Id="rId2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04.wmf"/><Relationship Id="rId2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05.wmf"/><Relationship Id="rId2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06.png"/><Relationship Id="rId2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07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90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646200" y="94212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Réseaux de neurones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IFT 725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332000" y="4844880"/>
            <a:ext cx="6400440" cy="17521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Réseaux de neurones multicouches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fr-CA" sz="1400" spc="-1" strike="noStrike">
                <a:solidFill>
                  <a:srgbClr val="000000"/>
                </a:solidFill>
                <a:latin typeface="Times New Roman"/>
              </a:rPr>
              <a:t>Par</a:t>
            </a:r>
            <a:endParaRPr b="0" lang="en-CA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fr-CA" sz="1400" spc="-1" strike="noStrike">
                <a:solidFill>
                  <a:srgbClr val="000000"/>
                </a:solidFill>
                <a:latin typeface="Times New Roman"/>
              </a:rPr>
              <a:t>Pierre-Marc Jodoin</a:t>
            </a:r>
            <a:endParaRPr b="0" lang="en-CA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69440" y="151560"/>
            <a:ext cx="7772040" cy="67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Perceptron Multiclasse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1068480" y="981000"/>
            <a:ext cx="4454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Fonction de coût (</a:t>
            </a:r>
            <a:r>
              <a:rPr b="1" i="1" lang="en-US" sz="2400" spc="-1" strike="noStrike">
                <a:solidFill>
                  <a:srgbClr val="ff0000"/>
                </a:solidFill>
                <a:latin typeface="Times New Roman"/>
              </a:rPr>
              <a:t>Perceptron loss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 rot="5400000">
            <a:off x="4167360" y="1574280"/>
            <a:ext cx="235440" cy="1771560"/>
          </a:xfrm>
          <a:prstGeom prst="rightBrace">
            <a:avLst>
              <a:gd name="adj1" fmla="val 41767"/>
              <a:gd name="adj2" fmla="val 50000"/>
            </a:avLst>
          </a:prstGeom>
          <a:noFill/>
          <a:ln w="190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397" name="" descr=""/>
          <p:cNvPicPr/>
          <p:nvPr/>
        </p:nvPicPr>
        <p:blipFill>
          <a:blip r:embed="rId1"/>
          <a:stretch/>
        </p:blipFill>
        <p:spPr>
          <a:xfrm>
            <a:off x="1600200" y="1676520"/>
            <a:ext cx="4254480" cy="83808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2"/>
          <a:stretch/>
        </p:blipFill>
        <p:spPr>
          <a:xfrm>
            <a:off x="3035160" y="3860640"/>
            <a:ext cx="3454560" cy="1816200"/>
          </a:xfrm>
          <a:prstGeom prst="rect">
            <a:avLst/>
          </a:prstGeom>
          <a:ln>
            <a:noFill/>
          </a:ln>
        </p:spPr>
      </p:pic>
      <p:pic>
        <p:nvPicPr>
          <p:cNvPr id="399" name="" descr=""/>
          <p:cNvPicPr/>
          <p:nvPr/>
        </p:nvPicPr>
        <p:blipFill>
          <a:blip r:embed="rId3"/>
          <a:stretch/>
        </p:blipFill>
        <p:spPr>
          <a:xfrm>
            <a:off x="4051440" y="2629080"/>
            <a:ext cx="584280" cy="54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CustomShape 1"/>
          <p:cNvSpPr/>
          <p:nvPr/>
        </p:nvSpPr>
        <p:spPr>
          <a:xfrm>
            <a:off x="4223880" y="1346400"/>
            <a:ext cx="41788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MT"/>
              </a:rPr>
              <a:t>Initialization de type “Xavier”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MT"/>
              </a:rPr>
              <a:t>[Glorot et al., 2010]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19" name="CustomShape 2"/>
          <p:cNvSpPr/>
          <p:nvPr/>
        </p:nvSpPr>
        <p:spPr>
          <a:xfrm>
            <a:off x="5679000" y="639504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320" name="CustomShape 3"/>
          <p:cNvSpPr/>
          <p:nvPr/>
        </p:nvSpPr>
        <p:spPr>
          <a:xfrm>
            <a:off x="1251720" y="165240"/>
            <a:ext cx="7039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000000"/>
                </a:solidFill>
                <a:latin typeface="Courier New"/>
              </a:rPr>
              <a:t>W_i=np.random.randn(H_i,H_im1)</a:t>
            </a:r>
            <a:r>
              <a:rPr b="1" lang="en-CA" sz="2000" spc="-1" strike="noStrike">
                <a:solidFill>
                  <a:srgbClr val="000000"/>
                </a:solidFill>
                <a:latin typeface="Courier New"/>
              </a:rPr>
              <a:t>/np.sqrt(</a:t>
            </a:r>
            <a:r>
              <a:rPr b="1" lang="fr-CA" sz="2000" spc="-1" strike="noStrike">
                <a:solidFill>
                  <a:srgbClr val="000000"/>
                </a:solidFill>
                <a:latin typeface="Courier New"/>
              </a:rPr>
              <a:t>H_im1</a:t>
            </a:r>
            <a:r>
              <a:rPr b="1" lang="en-CA" sz="2000" spc="-1" strike="noStrike">
                <a:solidFill>
                  <a:srgbClr val="000000"/>
                </a:solidFill>
                <a:latin typeface="Courier New"/>
              </a:rPr>
              <a:t>)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3321" name="" descr=""/>
          <p:cNvPicPr/>
          <p:nvPr/>
        </p:nvPicPr>
        <p:blipFill>
          <a:blip r:embed="rId1"/>
          <a:stretch/>
        </p:blipFill>
        <p:spPr>
          <a:xfrm>
            <a:off x="647640" y="800280"/>
            <a:ext cx="7607160" cy="574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2" name="Picture 4" descr=""/>
          <p:cNvPicPr/>
          <p:nvPr/>
        </p:nvPicPr>
        <p:blipFill>
          <a:blip r:embed="rId1"/>
          <a:stretch/>
        </p:blipFill>
        <p:spPr>
          <a:xfrm>
            <a:off x="213480" y="2311200"/>
            <a:ext cx="7974720" cy="4301280"/>
          </a:xfrm>
          <a:prstGeom prst="rect">
            <a:avLst/>
          </a:prstGeom>
          <a:ln>
            <a:noFill/>
          </a:ln>
        </p:spPr>
      </p:pic>
      <p:pic>
        <p:nvPicPr>
          <p:cNvPr id="3323" name="Picture 5" descr=""/>
          <p:cNvPicPr/>
          <p:nvPr/>
        </p:nvPicPr>
        <p:blipFill>
          <a:blip r:embed="rId2"/>
          <a:stretch/>
        </p:blipFill>
        <p:spPr>
          <a:xfrm>
            <a:off x="102240" y="668880"/>
            <a:ext cx="3440160" cy="1641960"/>
          </a:xfrm>
          <a:prstGeom prst="rect">
            <a:avLst/>
          </a:prstGeom>
          <a:ln>
            <a:noFill/>
          </a:ln>
        </p:spPr>
      </p:pic>
      <p:sp>
        <p:nvSpPr>
          <p:cNvPr id="3324" name="CustomShape 1"/>
          <p:cNvSpPr/>
          <p:nvPr/>
        </p:nvSpPr>
        <p:spPr>
          <a:xfrm>
            <a:off x="4835520" y="948960"/>
            <a:ext cx="38761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Par contre en utilisant ReLU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 on a encore un problème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25" name="CustomShape 2"/>
          <p:cNvSpPr/>
          <p:nvPr/>
        </p:nvSpPr>
        <p:spPr>
          <a:xfrm>
            <a:off x="5679000" y="639504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326" name="CustomShape 3"/>
          <p:cNvSpPr/>
          <p:nvPr/>
        </p:nvSpPr>
        <p:spPr>
          <a:xfrm>
            <a:off x="1251720" y="165240"/>
            <a:ext cx="7039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000000"/>
                </a:solidFill>
                <a:latin typeface="Courier New"/>
              </a:rPr>
              <a:t>W_i=np.random.randn(H_i,H_im1)</a:t>
            </a:r>
            <a:r>
              <a:rPr b="1" lang="en-CA" sz="2000" spc="-1" strike="noStrike">
                <a:solidFill>
                  <a:srgbClr val="000000"/>
                </a:solidFill>
                <a:latin typeface="Courier New"/>
              </a:rPr>
              <a:t>/np.sqrt(</a:t>
            </a:r>
            <a:r>
              <a:rPr b="1" lang="fr-CA" sz="2000" spc="-1" strike="noStrike">
                <a:solidFill>
                  <a:srgbClr val="000000"/>
                </a:solidFill>
                <a:latin typeface="Courier New"/>
              </a:rPr>
              <a:t>H_im1</a:t>
            </a:r>
            <a:r>
              <a:rPr b="1" lang="en-CA" sz="2000" spc="-1" strike="noStrike">
                <a:solidFill>
                  <a:srgbClr val="000000"/>
                </a:solidFill>
                <a:latin typeface="Courier New"/>
              </a:rPr>
              <a:t>)</a:t>
            </a:r>
            <a:endParaRPr b="0" lang="en-CA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7" name="Picture 3" descr=""/>
          <p:cNvPicPr/>
          <p:nvPr/>
        </p:nvPicPr>
        <p:blipFill>
          <a:blip r:embed="rId1"/>
          <a:stretch/>
        </p:blipFill>
        <p:spPr>
          <a:xfrm>
            <a:off x="122760" y="525240"/>
            <a:ext cx="4561200" cy="2081520"/>
          </a:xfrm>
          <a:prstGeom prst="rect">
            <a:avLst/>
          </a:prstGeom>
          <a:ln>
            <a:noFill/>
          </a:ln>
        </p:spPr>
      </p:pic>
      <p:pic>
        <p:nvPicPr>
          <p:cNvPr id="3328" name="Picture 4" descr=""/>
          <p:cNvPicPr/>
          <p:nvPr/>
        </p:nvPicPr>
        <p:blipFill>
          <a:blip r:embed="rId2"/>
          <a:stretch/>
        </p:blipFill>
        <p:spPr>
          <a:xfrm>
            <a:off x="288000" y="2607120"/>
            <a:ext cx="7832520" cy="4113360"/>
          </a:xfrm>
          <a:prstGeom prst="rect">
            <a:avLst/>
          </a:prstGeom>
          <a:ln>
            <a:noFill/>
          </a:ln>
        </p:spPr>
      </p:pic>
      <p:pic>
        <p:nvPicPr>
          <p:cNvPr id="3329" name="Picture 5" descr=""/>
          <p:cNvPicPr/>
          <p:nvPr/>
        </p:nvPicPr>
        <p:blipFill>
          <a:blip r:embed="rId3"/>
          <a:stretch/>
        </p:blipFill>
        <p:spPr>
          <a:xfrm>
            <a:off x="5357520" y="1003320"/>
            <a:ext cx="2790720" cy="886680"/>
          </a:xfrm>
          <a:prstGeom prst="rect">
            <a:avLst/>
          </a:prstGeom>
          <a:ln>
            <a:noFill/>
          </a:ln>
        </p:spPr>
      </p:pic>
      <p:sp>
        <p:nvSpPr>
          <p:cNvPr id="3330" name="CustomShape 1"/>
          <p:cNvSpPr/>
          <p:nvPr/>
        </p:nvSpPr>
        <p:spPr>
          <a:xfrm>
            <a:off x="5622480" y="661752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331" name="CustomShape 2"/>
          <p:cNvSpPr/>
          <p:nvPr/>
        </p:nvSpPr>
        <p:spPr>
          <a:xfrm>
            <a:off x="1209600" y="45000"/>
            <a:ext cx="7344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000000"/>
                </a:solidFill>
                <a:latin typeface="Courier New"/>
              </a:rPr>
              <a:t>W_i=np.random.randn(H_i,H_im1)</a:t>
            </a:r>
            <a:r>
              <a:rPr b="1" lang="en-CA" sz="2000" spc="-1" strike="noStrike">
                <a:solidFill>
                  <a:srgbClr val="000000"/>
                </a:solidFill>
                <a:latin typeface="Courier New"/>
              </a:rPr>
              <a:t>/np.sqrt(</a:t>
            </a:r>
            <a:r>
              <a:rPr b="1" lang="fr-CA" sz="2000" spc="-1" strike="noStrike">
                <a:solidFill>
                  <a:srgbClr val="000000"/>
                </a:solidFill>
                <a:latin typeface="Courier New"/>
              </a:rPr>
              <a:t>H_im1</a:t>
            </a:r>
            <a:r>
              <a:rPr b="1" lang="en-CA" sz="2000" spc="-1" strike="noStrike">
                <a:solidFill>
                  <a:srgbClr val="000000"/>
                </a:solidFill>
                <a:latin typeface="Courier New"/>
              </a:rPr>
              <a:t>/2)</a:t>
            </a:r>
            <a:endParaRPr b="0" lang="en-CA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2" name="Picture 49" descr=""/>
          <p:cNvPicPr/>
          <p:nvPr/>
        </p:nvPicPr>
        <p:blipFill>
          <a:blip r:embed="rId1"/>
          <a:stretch/>
        </p:blipFill>
        <p:spPr>
          <a:xfrm>
            <a:off x="4107960" y="2317320"/>
            <a:ext cx="3740760" cy="2805480"/>
          </a:xfrm>
          <a:prstGeom prst="rect">
            <a:avLst/>
          </a:prstGeom>
          <a:ln>
            <a:noFill/>
          </a:ln>
        </p:spPr>
      </p:pic>
      <p:pic>
        <p:nvPicPr>
          <p:cNvPr id="3333" name="Picture 50" descr=""/>
          <p:cNvPicPr/>
          <p:nvPr/>
        </p:nvPicPr>
        <p:blipFill>
          <a:blip r:embed="rId2"/>
          <a:stretch/>
        </p:blipFill>
        <p:spPr>
          <a:xfrm>
            <a:off x="285840" y="2188800"/>
            <a:ext cx="4164120" cy="3123000"/>
          </a:xfrm>
          <a:prstGeom prst="rect">
            <a:avLst/>
          </a:prstGeom>
          <a:ln>
            <a:noFill/>
          </a:ln>
        </p:spPr>
      </p:pic>
      <p:sp>
        <p:nvSpPr>
          <p:cNvPr id="3334" name="CustomShape 1"/>
          <p:cNvSpPr/>
          <p:nvPr/>
        </p:nvSpPr>
        <p:spPr>
          <a:xfrm>
            <a:off x="409680" y="336600"/>
            <a:ext cx="7385040" cy="167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4000" spc="-1" strike="noStrike">
                <a:solidFill>
                  <a:srgbClr val="000000"/>
                </a:solidFill>
                <a:latin typeface="Times New Roman"/>
              </a:rPr>
              <a:t>Prétraitement des données</a:t>
            </a:r>
            <a:endParaRPr b="0" lang="en-CA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</a:rPr>
              <a:t>Centrer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 et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</a:rPr>
              <a:t>normaliser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 les donn</a:t>
            </a:r>
            <a:r>
              <a:rPr b="0" lang="fr-CA" sz="3200" spc="-1" strike="noStrike">
                <a:solidFill>
                  <a:srgbClr val="000000"/>
                </a:solidFill>
                <a:latin typeface="Times New Roman"/>
              </a:rPr>
              <a:t>ées d’entrée</a:t>
            </a:r>
            <a:endParaRPr b="0" lang="en-CA" sz="3200" spc="-1" strike="noStrike">
              <a:latin typeface="Arial"/>
            </a:endParaRPr>
          </a:p>
        </p:txBody>
      </p:sp>
      <p:sp>
        <p:nvSpPr>
          <p:cNvPr id="3335" name="CustomShape 2"/>
          <p:cNvSpPr/>
          <p:nvPr/>
        </p:nvSpPr>
        <p:spPr>
          <a:xfrm>
            <a:off x="1281600" y="3211920"/>
            <a:ext cx="72720" cy="72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6" name="Line 3"/>
          <p:cNvSpPr/>
          <p:nvPr/>
        </p:nvSpPr>
        <p:spPr>
          <a:xfrm flipH="1">
            <a:off x="1317960" y="3317040"/>
            <a:ext cx="7200" cy="1655280"/>
          </a:xfrm>
          <a:prstGeom prst="line">
            <a:avLst/>
          </a:prstGeom>
          <a:ln w="936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7" name="Line 4"/>
          <p:cNvSpPr/>
          <p:nvPr/>
        </p:nvSpPr>
        <p:spPr>
          <a:xfrm flipH="1">
            <a:off x="791640" y="3248280"/>
            <a:ext cx="562680" cy="360"/>
          </a:xfrm>
          <a:prstGeom prst="line">
            <a:avLst/>
          </a:prstGeom>
          <a:ln w="936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8" name="CustomShape 5"/>
          <p:cNvSpPr/>
          <p:nvPr/>
        </p:nvSpPr>
        <p:spPr>
          <a:xfrm>
            <a:off x="4748400" y="5342400"/>
            <a:ext cx="2619360" cy="333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Courier New"/>
              </a:rPr>
              <a:t>X-=np.mean(X,axis=0)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339" name="CustomShape 6"/>
          <p:cNvSpPr/>
          <p:nvPr/>
        </p:nvSpPr>
        <p:spPr>
          <a:xfrm>
            <a:off x="4787280" y="5681160"/>
            <a:ext cx="2497680" cy="333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Courier New"/>
              </a:rPr>
              <a:t>X</a:t>
            </a: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/</a:t>
            </a:r>
            <a:r>
              <a:rPr b="0" lang="fr-CA" sz="1600" spc="-1" strike="noStrike">
                <a:solidFill>
                  <a:srgbClr val="000000"/>
                </a:solidFill>
                <a:latin typeface="Courier New"/>
              </a:rPr>
              <a:t>=np.std(X,axis=0)</a:t>
            </a:r>
            <a:endParaRPr b="0" lang="en-CA" sz="1600" spc="-1" strike="noStrike">
              <a:latin typeface="Arial"/>
            </a:endParaRPr>
          </a:p>
        </p:txBody>
      </p:sp>
      <p:grpSp>
        <p:nvGrpSpPr>
          <p:cNvPr id="3340" name="Group 7"/>
          <p:cNvGrpSpPr/>
          <p:nvPr/>
        </p:nvGrpSpPr>
        <p:grpSpPr>
          <a:xfrm>
            <a:off x="1229760" y="2495520"/>
            <a:ext cx="429480" cy="1442160"/>
            <a:chOff x="1229760" y="2495520"/>
            <a:chExt cx="429480" cy="1442160"/>
          </a:xfrm>
        </p:grpSpPr>
        <p:sp>
          <p:nvSpPr>
            <p:cNvPr id="3341" name="CustomShape 8"/>
            <p:cNvSpPr/>
            <p:nvPr/>
          </p:nvSpPr>
          <p:spPr>
            <a:xfrm>
              <a:off x="1643760" y="2689200"/>
              <a:ext cx="15480" cy="124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round/>
              <a:headEnd len="med" type="triangle" w="med"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/>
          </p:style>
        </p:sp>
        <p:sp>
          <p:nvSpPr>
            <p:cNvPr id="3342" name="CustomShape 9"/>
            <p:cNvSpPr/>
            <p:nvPr/>
          </p:nvSpPr>
          <p:spPr>
            <a:xfrm flipH="1" flipV="1">
              <a:off x="1229400" y="2495520"/>
              <a:ext cx="214920" cy="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round/>
              <a:headEnd len="med" type="triangle" w="med"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/>
          </p:style>
        </p:sp>
      </p:grpSp>
      <p:grpSp>
        <p:nvGrpSpPr>
          <p:cNvPr id="3343" name="Group 10"/>
          <p:cNvGrpSpPr/>
          <p:nvPr/>
        </p:nvGrpSpPr>
        <p:grpSpPr>
          <a:xfrm>
            <a:off x="4974120" y="2762640"/>
            <a:ext cx="2258640" cy="1738440"/>
            <a:chOff x="4974120" y="2762640"/>
            <a:chExt cx="2258640" cy="1738440"/>
          </a:xfrm>
        </p:grpSpPr>
        <p:sp>
          <p:nvSpPr>
            <p:cNvPr id="3344" name="CustomShape 11"/>
            <p:cNvSpPr/>
            <p:nvPr/>
          </p:nvSpPr>
          <p:spPr>
            <a:xfrm>
              <a:off x="5946120" y="3614760"/>
              <a:ext cx="72720" cy="72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5" name="Line 12"/>
            <p:cNvSpPr/>
            <p:nvPr/>
          </p:nvSpPr>
          <p:spPr>
            <a:xfrm>
              <a:off x="5982120" y="3718800"/>
              <a:ext cx="0" cy="782280"/>
            </a:xfrm>
            <a:prstGeom prst="line">
              <a:avLst/>
            </a:prstGeom>
            <a:ln w="9360">
              <a:solidFill>
                <a:srgbClr val="ff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6" name="Line 13"/>
            <p:cNvSpPr/>
            <p:nvPr/>
          </p:nvSpPr>
          <p:spPr>
            <a:xfrm flipH="1" flipV="1">
              <a:off x="4974120" y="3626280"/>
              <a:ext cx="941400" cy="24840"/>
            </a:xfrm>
            <a:prstGeom prst="line">
              <a:avLst/>
            </a:prstGeom>
            <a:ln w="9360">
              <a:solidFill>
                <a:srgbClr val="ff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7" name="CustomShape 14"/>
            <p:cNvSpPr/>
            <p:nvPr/>
          </p:nvSpPr>
          <p:spPr>
            <a:xfrm flipH="1">
              <a:off x="7221960" y="3041280"/>
              <a:ext cx="10800" cy="1220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round/>
              <a:headEnd len="med" type="triangle" w="med"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/>
          </p:style>
        </p:sp>
        <p:sp>
          <p:nvSpPr>
            <p:cNvPr id="3348" name="CustomShape 15"/>
            <p:cNvSpPr/>
            <p:nvPr/>
          </p:nvSpPr>
          <p:spPr>
            <a:xfrm flipH="1" flipV="1">
              <a:off x="5283360" y="2762280"/>
              <a:ext cx="1469160" cy="3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round/>
              <a:headEnd len="med" type="triangle" w="med"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/>
          </p:style>
        </p:sp>
      </p:grpSp>
      <p:sp>
        <p:nvSpPr>
          <p:cNvPr id="3349" name="CustomShape 16"/>
          <p:cNvSpPr/>
          <p:nvPr/>
        </p:nvSpPr>
        <p:spPr>
          <a:xfrm>
            <a:off x="2279880" y="5158440"/>
            <a:ext cx="4294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400" spc="-1" strike="noStrike">
                <a:solidFill>
                  <a:srgbClr val="000000"/>
                </a:solidFill>
                <a:latin typeface="Times New Roman"/>
              </a:rPr>
              <a:t>â</a:t>
            </a:r>
            <a:r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ge</a:t>
            </a:r>
            <a:endParaRPr b="0" lang="en-CA" sz="1400" spc="-1" strike="noStrike">
              <a:latin typeface="Arial"/>
            </a:endParaRPr>
          </a:p>
        </p:txBody>
      </p:sp>
      <p:sp>
        <p:nvSpPr>
          <p:cNvPr id="3350" name="CustomShape 17"/>
          <p:cNvSpPr/>
          <p:nvPr/>
        </p:nvSpPr>
        <p:spPr>
          <a:xfrm rot="16200000">
            <a:off x="-316800" y="3423600"/>
            <a:ext cx="11988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400" spc="-1" strike="noStrike">
                <a:solidFill>
                  <a:srgbClr val="000000"/>
                </a:solidFill>
                <a:latin typeface="Times New Roman"/>
              </a:rPr>
              <a:t>grandeur (cm)</a:t>
            </a:r>
            <a:endParaRPr b="0" lang="en-CA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4" dur="indefinite" restart="never" nodeType="tmRoot">
          <p:childTnLst>
            <p:seq>
              <p:cTn id="605" dur="indefinite" nodeType="mainSeq">
                <p:childTnLst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TextShape 1"/>
          <p:cNvSpPr txBox="1"/>
          <p:nvPr/>
        </p:nvSpPr>
        <p:spPr>
          <a:xfrm>
            <a:off x="219240" y="2505240"/>
            <a:ext cx="862920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6600" spc="-1" strike="noStrike">
                <a:solidFill>
                  <a:srgbClr val="000000"/>
                </a:solidFill>
                <a:latin typeface="Times New Roman"/>
              </a:rPr>
              <a:t>Les « sanity checks » ou vérifications diligentes</a:t>
            </a:r>
            <a:endParaRPr b="0" lang="fr-CA" sz="6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TextShape 1"/>
          <p:cNvSpPr txBox="1"/>
          <p:nvPr/>
        </p:nvSpPr>
        <p:spPr>
          <a:xfrm>
            <a:off x="279360" y="149760"/>
            <a:ext cx="7772040" cy="75888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Sanity checks 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53" name="CustomShape 2"/>
          <p:cNvSpPr/>
          <p:nvPr/>
        </p:nvSpPr>
        <p:spPr>
          <a:xfrm>
            <a:off x="482400" y="1056960"/>
            <a:ext cx="83808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Toujours s’assurer qu’une initialization al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éatoire donne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une 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perte (</a:t>
            </a:r>
            <a:r>
              <a:rPr b="1" i="1" lang="fr-CA" sz="2400" spc="-1" strike="noStrike">
                <a:solidFill>
                  <a:srgbClr val="000000"/>
                </a:solidFill>
                <a:latin typeface="Times New Roman"/>
              </a:rPr>
              <a:t>loss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) maximale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54" name="CustomShape 3"/>
          <p:cNvSpPr/>
          <p:nvPr/>
        </p:nvSpPr>
        <p:spPr>
          <a:xfrm>
            <a:off x="802080" y="2103840"/>
            <a:ext cx="69951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Exemple : pour le cas </a:t>
            </a:r>
            <a:r>
              <a:rPr b="1" i="1" lang="fr-CA" sz="2000" spc="-1" strike="noStrike">
                <a:solidFill>
                  <a:srgbClr val="ff0000"/>
                </a:solidFill>
                <a:latin typeface="Times New Roman"/>
              </a:rPr>
              <a:t>10 classes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, une 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régularisation à 0 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                  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et une </a:t>
            </a:r>
            <a:r>
              <a:rPr b="1" i="1" lang="fr-CA" sz="2000" spc="-1" strike="noStrike">
                <a:solidFill>
                  <a:srgbClr val="ff0000"/>
                </a:solidFill>
                <a:latin typeface="Times New Roman"/>
              </a:rPr>
              <a:t>entropie croisée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355" name="CustomShape 4"/>
          <p:cNvSpPr/>
          <p:nvPr/>
        </p:nvSpPr>
        <p:spPr>
          <a:xfrm>
            <a:off x="726480" y="3925800"/>
            <a:ext cx="76471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Si l’initialisation est aléatoire, alors la probabilité sera en moyenne égale 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pour chaque classe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3356" name="" descr=""/>
          <p:cNvPicPr/>
          <p:nvPr/>
        </p:nvPicPr>
        <p:blipFill>
          <a:blip r:embed="rId1"/>
          <a:stretch/>
        </p:blipFill>
        <p:spPr>
          <a:xfrm>
            <a:off x="2222640" y="2959200"/>
            <a:ext cx="3619440" cy="787320"/>
          </a:xfrm>
          <a:prstGeom prst="rect">
            <a:avLst/>
          </a:prstGeom>
          <a:ln>
            <a:noFill/>
          </a:ln>
        </p:spPr>
      </p:pic>
      <p:pic>
        <p:nvPicPr>
          <p:cNvPr id="3357" name="" descr=""/>
          <p:cNvPicPr/>
          <p:nvPr/>
        </p:nvPicPr>
        <p:blipFill>
          <a:blip r:embed="rId2"/>
          <a:stretch/>
        </p:blipFill>
        <p:spPr>
          <a:xfrm>
            <a:off x="2946240" y="4610160"/>
            <a:ext cx="2413080" cy="163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8" dur="indefinite" restart="never" nodeType="tmRoot">
          <p:childTnLst>
            <p:seq>
              <p:cTn id="629" dur="indefinite" nodeType="mainSeq">
                <p:childTnLst>
                  <p:par>
                    <p:cTn id="630" fill="hold">
                      <p:stCondLst>
                        <p:cond delay="0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TextShape 1"/>
          <p:cNvSpPr txBox="1"/>
          <p:nvPr/>
        </p:nvSpPr>
        <p:spPr>
          <a:xfrm>
            <a:off x="279360" y="149760"/>
            <a:ext cx="7772040" cy="75888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Sanity checks 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359" name="Picture 3" descr=""/>
          <p:cNvPicPr/>
          <p:nvPr/>
        </p:nvPicPr>
        <p:blipFill>
          <a:blip r:embed="rId1"/>
          <a:stretch/>
        </p:blipFill>
        <p:spPr>
          <a:xfrm>
            <a:off x="162720" y="3333240"/>
            <a:ext cx="7878600" cy="3437280"/>
          </a:xfrm>
          <a:prstGeom prst="rect">
            <a:avLst/>
          </a:prstGeom>
          <a:ln>
            <a:noFill/>
          </a:ln>
        </p:spPr>
      </p:pic>
      <p:sp>
        <p:nvSpPr>
          <p:cNvPr id="3360" name="CustomShape 2"/>
          <p:cNvSpPr/>
          <p:nvPr/>
        </p:nvSpPr>
        <p:spPr>
          <a:xfrm>
            <a:off x="482400" y="1056960"/>
            <a:ext cx="83808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Toujours s’assurer qu’une initialization al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éatoire donne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une perte (</a:t>
            </a:r>
            <a:r>
              <a:rPr b="1" i="1" lang="fr-CA" sz="2400" spc="-1" strike="noStrike">
                <a:solidFill>
                  <a:srgbClr val="000000"/>
                </a:solidFill>
                <a:latin typeface="Times New Roman"/>
              </a:rPr>
              <a:t>loss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) maximale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61" name="CustomShape 3"/>
          <p:cNvSpPr/>
          <p:nvPr/>
        </p:nvSpPr>
        <p:spPr>
          <a:xfrm>
            <a:off x="829800" y="2103840"/>
            <a:ext cx="71838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Exemple : pour le cas </a:t>
            </a:r>
            <a:r>
              <a:rPr b="1" i="1" lang="fr-CA" sz="2400" spc="-1" strike="noStrike">
                <a:solidFill>
                  <a:srgbClr val="ff0000"/>
                </a:solidFill>
                <a:latin typeface="Times New Roman"/>
              </a:rPr>
              <a:t>10 classes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, une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régularisation à 0 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            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et une </a:t>
            </a:r>
            <a:r>
              <a:rPr b="1" i="1" lang="fr-CA" sz="2400" spc="-1" strike="noStrike">
                <a:solidFill>
                  <a:srgbClr val="ff0000"/>
                </a:solidFill>
                <a:latin typeface="Times New Roman"/>
              </a:rPr>
              <a:t>entropie croisée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62" name="CustomShape 4"/>
          <p:cNvSpPr/>
          <p:nvPr/>
        </p:nvSpPr>
        <p:spPr>
          <a:xfrm>
            <a:off x="6345000" y="660168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TextShape 1"/>
          <p:cNvSpPr txBox="1"/>
          <p:nvPr/>
        </p:nvSpPr>
        <p:spPr>
          <a:xfrm>
            <a:off x="279360" y="1497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Sanity checks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364" name="Picture 4" descr=""/>
          <p:cNvPicPr/>
          <p:nvPr/>
        </p:nvPicPr>
        <p:blipFill>
          <a:blip r:embed="rId1"/>
          <a:stretch/>
        </p:blipFill>
        <p:spPr>
          <a:xfrm>
            <a:off x="1094400" y="2402280"/>
            <a:ext cx="7262640" cy="3313800"/>
          </a:xfrm>
          <a:prstGeom prst="rect">
            <a:avLst/>
          </a:prstGeom>
          <a:ln>
            <a:noFill/>
          </a:ln>
        </p:spPr>
      </p:pic>
      <p:sp>
        <p:nvSpPr>
          <p:cNvPr id="3365" name="CustomShape 2"/>
          <p:cNvSpPr/>
          <p:nvPr/>
        </p:nvSpPr>
        <p:spPr>
          <a:xfrm>
            <a:off x="448560" y="1414800"/>
            <a:ext cx="873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2.  Et lorsqu’on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augmente la régularisation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, la perte augmente aussi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66" name="CustomShape 3"/>
          <p:cNvSpPr/>
          <p:nvPr/>
        </p:nvSpPr>
        <p:spPr>
          <a:xfrm>
            <a:off x="5946840" y="642240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7" name="Picture 3" descr=""/>
          <p:cNvPicPr/>
          <p:nvPr/>
        </p:nvPicPr>
        <p:blipFill>
          <a:blip r:embed="rId1"/>
          <a:stretch/>
        </p:blipFill>
        <p:spPr>
          <a:xfrm>
            <a:off x="933480" y="2524320"/>
            <a:ext cx="7850880" cy="3863160"/>
          </a:xfrm>
          <a:prstGeom prst="rect">
            <a:avLst/>
          </a:prstGeom>
          <a:ln>
            <a:noFill/>
          </a:ln>
        </p:spPr>
      </p:pic>
      <p:sp>
        <p:nvSpPr>
          <p:cNvPr id="3368" name="TextShape 1"/>
          <p:cNvSpPr txBox="1"/>
          <p:nvPr/>
        </p:nvSpPr>
        <p:spPr>
          <a:xfrm>
            <a:off x="223200" y="-1029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Sanity checks 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9" name="CustomShape 2"/>
          <p:cNvSpPr/>
          <p:nvPr/>
        </p:nvSpPr>
        <p:spPr>
          <a:xfrm>
            <a:off x="312120" y="1040040"/>
            <a:ext cx="87933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3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Toujours s’assurer qu’on peut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« over-fitter » sur un petit nombre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      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de données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70" name="CustomShape 3"/>
          <p:cNvSpPr/>
          <p:nvPr/>
        </p:nvSpPr>
        <p:spPr>
          <a:xfrm>
            <a:off x="6345000" y="660168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TextShape 1"/>
          <p:cNvSpPr txBox="1"/>
          <p:nvPr/>
        </p:nvSpPr>
        <p:spPr>
          <a:xfrm>
            <a:off x="223200" y="-1029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Sanity checks 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72" name="CustomShape 2"/>
          <p:cNvSpPr/>
          <p:nvPr/>
        </p:nvSpPr>
        <p:spPr>
          <a:xfrm>
            <a:off x="303120" y="1040040"/>
            <a:ext cx="836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3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Toujours visualiser les courbes d’apprentissage et de validation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373" name="Picture 2" descr="https://www.learnopencv.com/wp-content/uploads/2017/11/cnn-keras-curves-without-aug.jpg"/>
          <p:cNvPicPr/>
          <p:nvPr/>
        </p:nvPicPr>
        <p:blipFill>
          <a:blip r:embed="rId1"/>
          <a:stretch/>
        </p:blipFill>
        <p:spPr>
          <a:xfrm>
            <a:off x="549720" y="1636560"/>
            <a:ext cx="8190720" cy="4606920"/>
          </a:xfrm>
          <a:prstGeom prst="rect">
            <a:avLst/>
          </a:prstGeom>
          <a:ln>
            <a:noFill/>
          </a:ln>
        </p:spPr>
      </p:pic>
      <p:sp>
        <p:nvSpPr>
          <p:cNvPr id="3374" name="CustomShape 3"/>
          <p:cNvSpPr/>
          <p:nvPr/>
        </p:nvSpPr>
        <p:spPr>
          <a:xfrm>
            <a:off x="2598480" y="6378480"/>
            <a:ext cx="6379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200" spc="-1" strike="noStrike">
                <a:solidFill>
                  <a:srgbClr val="000000"/>
                </a:solidFill>
                <a:latin typeface="Times New Roman"/>
              </a:rPr>
              <a:t>Source: https://www.learnopencv.com/wp-content/uploads/2017/11/cnn-keras-curves-without-aug.jpg</a:t>
            </a:r>
            <a:endParaRPr b="0" lang="en-CA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1299960" y="2049480"/>
            <a:ext cx="6941880" cy="305388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"/>
          <p:cNvSpPr/>
          <p:nvPr/>
        </p:nvSpPr>
        <p:spPr>
          <a:xfrm>
            <a:off x="1320120" y="1636560"/>
            <a:ext cx="617652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Descente de gradient stochastique (version naïve, batch_size = 1)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1299960" y="1588680"/>
            <a:ext cx="6133680" cy="46116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4"/>
          <p:cNvSpPr/>
          <p:nvPr/>
        </p:nvSpPr>
        <p:spPr>
          <a:xfrm>
            <a:off x="1531800" y="2302920"/>
            <a:ext cx="5577480" cy="27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Initialiser </a:t>
            </a:r>
            <a:r>
              <a:rPr b="1" lang="en-CA" sz="1600" spc="-1" strike="noStrike">
                <a:solidFill>
                  <a:srgbClr val="000000"/>
                </a:solidFill>
                <a:latin typeface="Times New Roman"/>
              </a:rPr>
              <a:t>W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k=0, i=0</a:t>
            </a:r>
            <a:br/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DO k=k+1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        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FOR n = 1 to N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               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IF            THEN  /* donnée mal classée*/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UNTIL toutes les données sont bien classées.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469440" y="151560"/>
            <a:ext cx="7772040" cy="67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Perceptron Multiclasse</a:t>
            </a:r>
            <a:endParaRPr b="0" lang="en-CA" sz="44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2705040" y="3886200"/>
            <a:ext cx="1219320" cy="660240"/>
          </a:xfrm>
          <a:prstGeom prst="rect">
            <a:avLst/>
          </a:prstGeom>
          <a:ln>
            <a:noFill/>
          </a:ln>
        </p:spPr>
      </p:pic>
      <p:pic>
        <p:nvPicPr>
          <p:cNvPr id="406" name="" descr=""/>
          <p:cNvPicPr/>
          <p:nvPr/>
        </p:nvPicPr>
        <p:blipFill>
          <a:blip r:embed="rId2"/>
          <a:stretch/>
        </p:blipFill>
        <p:spPr>
          <a:xfrm>
            <a:off x="2336760" y="3276720"/>
            <a:ext cx="1587600" cy="41904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3"/>
          <a:stretch/>
        </p:blipFill>
        <p:spPr>
          <a:xfrm>
            <a:off x="2603520" y="3517920"/>
            <a:ext cx="469800" cy="31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TextShape 1"/>
          <p:cNvSpPr txBox="1"/>
          <p:nvPr/>
        </p:nvSpPr>
        <p:spPr>
          <a:xfrm>
            <a:off x="223200" y="-1029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Sanity checks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76" name="CustomShape 2"/>
          <p:cNvSpPr/>
          <p:nvPr/>
        </p:nvSpPr>
        <p:spPr>
          <a:xfrm>
            <a:off x="303480" y="1040040"/>
            <a:ext cx="8355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3.   Toujours visualiser les courbes d’apprentissage et de validation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77" name="CustomShape 3"/>
          <p:cNvSpPr/>
          <p:nvPr/>
        </p:nvSpPr>
        <p:spPr>
          <a:xfrm>
            <a:off x="6345000" y="660168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  <p:pic>
        <p:nvPicPr>
          <p:cNvPr id="3378" name="" descr=""/>
          <p:cNvPicPr/>
          <p:nvPr/>
        </p:nvPicPr>
        <p:blipFill>
          <a:blip r:embed="rId1"/>
          <a:stretch/>
        </p:blipFill>
        <p:spPr>
          <a:xfrm>
            <a:off x="2209680" y="1879560"/>
            <a:ext cx="4533840" cy="434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TextShape 1"/>
          <p:cNvSpPr txBox="1"/>
          <p:nvPr/>
        </p:nvSpPr>
        <p:spPr>
          <a:xfrm>
            <a:off x="223200" y="-1029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Sanity checks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0" name="CustomShape 2"/>
          <p:cNvSpPr/>
          <p:nvPr/>
        </p:nvSpPr>
        <p:spPr>
          <a:xfrm>
            <a:off x="293760" y="1040040"/>
            <a:ext cx="5845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4.     Toujours vérifier la validité d’un gradient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81" name="CustomShape 3"/>
          <p:cNvSpPr/>
          <p:nvPr/>
        </p:nvSpPr>
        <p:spPr>
          <a:xfrm>
            <a:off x="302760" y="1721520"/>
            <a:ext cx="8595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Comme on l’a vu, calculer un gradient est sujet à erreur.  Il faut donc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toujours s’assurer que nos gradients sont bons au fur et à mesure 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qu’on écrit notre code.  En voici la meilleure façon</a:t>
            </a:r>
            <a:endParaRPr b="0" lang="en-CA" sz="2400" spc="-1" strike="noStrike">
              <a:latin typeface="Arial"/>
            </a:endParaRPr>
          </a:p>
        </p:txBody>
      </p:sp>
      <p:grpSp>
        <p:nvGrpSpPr>
          <p:cNvPr id="3382" name="Group 4"/>
          <p:cNvGrpSpPr/>
          <p:nvPr/>
        </p:nvGrpSpPr>
        <p:grpSpPr>
          <a:xfrm>
            <a:off x="565920" y="3265560"/>
            <a:ext cx="6900120" cy="2231280"/>
            <a:chOff x="565920" y="3265560"/>
            <a:chExt cx="6900120" cy="2231280"/>
          </a:xfrm>
        </p:grpSpPr>
        <p:sp>
          <p:nvSpPr>
            <p:cNvPr id="3383" name="CustomShape 5"/>
            <p:cNvSpPr/>
            <p:nvPr/>
          </p:nvSpPr>
          <p:spPr>
            <a:xfrm>
              <a:off x="565920" y="3265560"/>
              <a:ext cx="1401840" cy="65268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d67a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CA" sz="2400" spc="-1" strike="noStrike">
                  <a:solidFill>
                    <a:srgbClr val="000000"/>
                  </a:solidFill>
                  <a:latin typeface="Times New Roman"/>
                </a:rPr>
                <a:t>Rappel</a:t>
              </a:r>
              <a:endParaRPr b="0" lang="en-CA" sz="2400" spc="-1" strike="noStrike">
                <a:latin typeface="Arial"/>
              </a:endParaRPr>
            </a:p>
          </p:txBody>
        </p:sp>
        <p:sp>
          <p:nvSpPr>
            <p:cNvPr id="3384" name="CustomShape 6"/>
            <p:cNvSpPr/>
            <p:nvPr/>
          </p:nvSpPr>
          <p:spPr>
            <a:xfrm>
              <a:off x="2400480" y="3886560"/>
              <a:ext cx="506556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CA" sz="2400" spc="-1" strike="noStrike">
                  <a:solidFill>
                    <a:srgbClr val="000000"/>
                  </a:solidFill>
                  <a:latin typeface="Times New Roman"/>
                </a:rPr>
                <a:t>Approximation numérique de la dérivée</a:t>
              </a:r>
              <a:endParaRPr b="0" lang="en-CA" sz="2400" spc="-1" strike="noStrike">
                <a:latin typeface="Arial"/>
              </a:endParaRPr>
            </a:p>
          </p:txBody>
        </p:sp>
      </p:grpSp>
      <p:pic>
        <p:nvPicPr>
          <p:cNvPr id="3385" name="" descr=""/>
          <p:cNvPicPr/>
          <p:nvPr/>
        </p:nvPicPr>
        <p:blipFill>
          <a:blip r:embed="rId1"/>
          <a:stretch/>
        </p:blipFill>
        <p:spPr>
          <a:xfrm>
            <a:off x="2959200" y="4648320"/>
            <a:ext cx="3581280" cy="83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6" dur="indefinite" restart="never" nodeType="tmRoot">
          <p:childTnLst>
            <p:seq>
              <p:cTn id="637" dur="indefinite" nodeType="mainSeq">
                <p:childTnLst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TextShape 1"/>
          <p:cNvSpPr txBox="1"/>
          <p:nvPr/>
        </p:nvSpPr>
        <p:spPr>
          <a:xfrm>
            <a:off x="223200" y="-1029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Sanity checks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7" name="CustomShape 2"/>
          <p:cNvSpPr/>
          <p:nvPr/>
        </p:nvSpPr>
        <p:spPr>
          <a:xfrm>
            <a:off x="292680" y="1040040"/>
            <a:ext cx="5699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3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Toujours vérifier la validité d’un gradient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88" name="CustomShape 3"/>
          <p:cNvSpPr/>
          <p:nvPr/>
        </p:nvSpPr>
        <p:spPr>
          <a:xfrm>
            <a:off x="300960" y="1721520"/>
            <a:ext cx="86378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On peut facilement calculer un gradient à l’aide d’une approximation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numérique.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89" name="CustomShape 4"/>
          <p:cNvSpPr/>
          <p:nvPr/>
        </p:nvSpPr>
        <p:spPr>
          <a:xfrm>
            <a:off x="565920" y="2586600"/>
            <a:ext cx="1401840" cy="652680"/>
          </a:xfrm>
          <a:prstGeom prst="rect">
            <a:avLst/>
          </a:prstGeom>
          <a:solidFill>
            <a:srgbClr val="ffc000"/>
          </a:solidFill>
          <a:ln>
            <a:solidFill>
              <a:srgbClr val="d67a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Rappel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90" name="CustomShape 5"/>
          <p:cNvSpPr/>
          <p:nvPr/>
        </p:nvSpPr>
        <p:spPr>
          <a:xfrm>
            <a:off x="2374560" y="3003120"/>
            <a:ext cx="488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Approximation numérique du gradient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91" name="CustomShape 6"/>
          <p:cNvSpPr/>
          <p:nvPr/>
        </p:nvSpPr>
        <p:spPr>
          <a:xfrm>
            <a:off x="2362680" y="4635720"/>
            <a:ext cx="1698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En calculant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392" name="" descr=""/>
          <p:cNvPicPr/>
          <p:nvPr/>
        </p:nvPicPr>
        <p:blipFill>
          <a:blip r:embed="rId1"/>
          <a:stretch/>
        </p:blipFill>
        <p:spPr>
          <a:xfrm>
            <a:off x="2730600" y="3670200"/>
            <a:ext cx="3657600" cy="838080"/>
          </a:xfrm>
          <a:prstGeom prst="rect">
            <a:avLst/>
          </a:prstGeom>
          <a:ln>
            <a:noFill/>
          </a:ln>
        </p:spPr>
      </p:pic>
      <p:pic>
        <p:nvPicPr>
          <p:cNvPr id="3393" name="" descr=""/>
          <p:cNvPicPr/>
          <p:nvPr/>
        </p:nvPicPr>
        <p:blipFill>
          <a:blip r:embed="rId2"/>
          <a:stretch/>
        </p:blipFill>
        <p:spPr>
          <a:xfrm>
            <a:off x="2730600" y="5207040"/>
            <a:ext cx="4140360" cy="92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2" dur="indefinite" restart="never" nodeType="tmRoot">
          <p:childTnLst>
            <p:seq>
              <p:cTn id="643" dur="indefinite" nodeType="mainSeq">
                <p:childTnLst>
                  <p:par>
                    <p:cTn id="644" fill="hold">
                      <p:stCondLst>
                        <p:cond delay="0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CustomShape 1"/>
          <p:cNvSpPr/>
          <p:nvPr/>
        </p:nvSpPr>
        <p:spPr>
          <a:xfrm>
            <a:off x="374400" y="139320"/>
            <a:ext cx="46846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3600" spc="-1" strike="noStrike">
                <a:solidFill>
                  <a:srgbClr val="000000"/>
                </a:solidFill>
                <a:latin typeface="Times New Roman"/>
              </a:rPr>
              <a:t>Vérification du gradient </a:t>
            </a:r>
            <a:endParaRPr b="0" lang="en-CA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(exemple)</a:t>
            </a:r>
            <a:endParaRPr b="0" lang="en-CA" sz="2000" spc="-1" strike="noStrike">
              <a:latin typeface="Arial"/>
            </a:endParaRPr>
          </a:p>
        </p:txBody>
      </p:sp>
      <p:grpSp>
        <p:nvGrpSpPr>
          <p:cNvPr id="3395" name="Group 2"/>
          <p:cNvGrpSpPr/>
          <p:nvPr/>
        </p:nvGrpSpPr>
        <p:grpSpPr>
          <a:xfrm>
            <a:off x="6670800" y="0"/>
            <a:ext cx="2342160" cy="1579680"/>
            <a:chOff x="6670800" y="0"/>
            <a:chExt cx="2342160" cy="1579680"/>
          </a:xfrm>
        </p:grpSpPr>
        <p:sp>
          <p:nvSpPr>
            <p:cNvPr id="3396" name="CustomShape 3"/>
            <p:cNvSpPr/>
            <p:nvPr/>
          </p:nvSpPr>
          <p:spPr>
            <a:xfrm>
              <a:off x="7263720" y="65700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397" name="CustomShape 4"/>
            <p:cNvSpPr/>
            <p:nvPr/>
          </p:nvSpPr>
          <p:spPr>
            <a:xfrm>
              <a:off x="7281720" y="0"/>
              <a:ext cx="312120" cy="2541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398" name="CustomShape 5"/>
            <p:cNvSpPr/>
            <p:nvPr/>
          </p:nvSpPr>
          <p:spPr>
            <a:xfrm>
              <a:off x="7267320" y="323280"/>
              <a:ext cx="340560" cy="2793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399" name="CustomShape 6"/>
            <p:cNvSpPr/>
            <p:nvPr/>
          </p:nvSpPr>
          <p:spPr>
            <a:xfrm>
              <a:off x="8715960" y="829800"/>
              <a:ext cx="297000" cy="268200"/>
            </a:xfrm>
            <a:prstGeom prst="ellipse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00" name="CustomShape 7"/>
            <p:cNvSpPr/>
            <p:nvPr/>
          </p:nvSpPr>
          <p:spPr>
            <a:xfrm>
              <a:off x="7263720" y="97920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01" name="CustomShape 8"/>
            <p:cNvSpPr/>
            <p:nvPr/>
          </p:nvSpPr>
          <p:spPr>
            <a:xfrm>
              <a:off x="7263720" y="132588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02" name="CustomShape 9"/>
            <p:cNvSpPr/>
            <p:nvPr/>
          </p:nvSpPr>
          <p:spPr>
            <a:xfrm>
              <a:off x="6670800" y="18756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03" name="CustomShape 10"/>
            <p:cNvSpPr/>
            <p:nvPr/>
          </p:nvSpPr>
          <p:spPr>
            <a:xfrm>
              <a:off x="6670800" y="47700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04" name="CustomShape 11"/>
            <p:cNvSpPr/>
            <p:nvPr/>
          </p:nvSpPr>
          <p:spPr>
            <a:xfrm>
              <a:off x="6670800" y="112176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05" name="CustomShape 12"/>
            <p:cNvSpPr/>
            <p:nvPr/>
          </p:nvSpPr>
          <p:spPr>
            <a:xfrm>
              <a:off x="6670800" y="76644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06" name="CustomShape 13"/>
            <p:cNvSpPr/>
            <p:nvPr/>
          </p:nvSpPr>
          <p:spPr>
            <a:xfrm flipV="1">
              <a:off x="7010280" y="783360"/>
              <a:ext cx="252720" cy="9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7" name="CustomShape 14"/>
            <p:cNvSpPr/>
            <p:nvPr/>
          </p:nvSpPr>
          <p:spPr>
            <a:xfrm>
              <a:off x="7010280" y="590760"/>
              <a:ext cx="252720" cy="19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8" name="CustomShape 15"/>
            <p:cNvSpPr/>
            <p:nvPr/>
          </p:nvSpPr>
          <p:spPr>
            <a:xfrm flipV="1">
              <a:off x="7010280" y="126720"/>
              <a:ext cx="270720" cy="110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9" name="CustomShape 16"/>
            <p:cNvSpPr/>
            <p:nvPr/>
          </p:nvSpPr>
          <p:spPr>
            <a:xfrm flipV="1">
              <a:off x="7010280" y="126000"/>
              <a:ext cx="270720" cy="75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0" name="CustomShape 17"/>
            <p:cNvSpPr/>
            <p:nvPr/>
          </p:nvSpPr>
          <p:spPr>
            <a:xfrm flipV="1">
              <a:off x="7010280" y="126720"/>
              <a:ext cx="270720" cy="17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1" name="CustomShape 18"/>
            <p:cNvSpPr/>
            <p:nvPr/>
          </p:nvSpPr>
          <p:spPr>
            <a:xfrm flipV="1">
              <a:off x="7010280" y="462240"/>
              <a:ext cx="256680" cy="772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2" name="CustomShape 19"/>
            <p:cNvSpPr/>
            <p:nvPr/>
          </p:nvSpPr>
          <p:spPr>
            <a:xfrm flipV="1">
              <a:off x="7010280" y="462960"/>
              <a:ext cx="256680" cy="12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3" name="CustomShape 20"/>
            <p:cNvSpPr/>
            <p:nvPr/>
          </p:nvSpPr>
          <p:spPr>
            <a:xfrm>
              <a:off x="7010280" y="880560"/>
              <a:ext cx="252720" cy="22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4" name="CustomShape 21"/>
            <p:cNvSpPr/>
            <p:nvPr/>
          </p:nvSpPr>
          <p:spPr>
            <a:xfrm>
              <a:off x="7010280" y="1235520"/>
              <a:ext cx="252720" cy="21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5" name="CustomShape 22"/>
            <p:cNvSpPr/>
            <p:nvPr/>
          </p:nvSpPr>
          <p:spPr>
            <a:xfrm>
              <a:off x="7010280" y="301680"/>
              <a:ext cx="252720" cy="80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6" name="CustomShape 23"/>
            <p:cNvSpPr/>
            <p:nvPr/>
          </p:nvSpPr>
          <p:spPr>
            <a:xfrm>
              <a:off x="7010280" y="590760"/>
              <a:ext cx="252720" cy="861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7" name="CustomShape 24"/>
            <p:cNvSpPr/>
            <p:nvPr/>
          </p:nvSpPr>
          <p:spPr>
            <a:xfrm>
              <a:off x="7010280" y="301680"/>
              <a:ext cx="256680" cy="16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8" name="CustomShape 25"/>
            <p:cNvSpPr/>
            <p:nvPr/>
          </p:nvSpPr>
          <p:spPr>
            <a:xfrm>
              <a:off x="7594200" y="127080"/>
              <a:ext cx="407880" cy="43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9" name="CustomShape 26"/>
            <p:cNvSpPr/>
            <p:nvPr/>
          </p:nvSpPr>
          <p:spPr>
            <a:xfrm>
              <a:off x="7608600" y="463320"/>
              <a:ext cx="39348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0" name="CustomShape 27"/>
            <p:cNvSpPr/>
            <p:nvPr/>
          </p:nvSpPr>
          <p:spPr>
            <a:xfrm flipV="1">
              <a:off x="7612200" y="565560"/>
              <a:ext cx="389880" cy="2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1" name="CustomShape 28"/>
            <p:cNvSpPr/>
            <p:nvPr/>
          </p:nvSpPr>
          <p:spPr>
            <a:xfrm flipV="1">
              <a:off x="7612200" y="565560"/>
              <a:ext cx="389880" cy="88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2" name="CustomShape 29"/>
            <p:cNvSpPr/>
            <p:nvPr/>
          </p:nvSpPr>
          <p:spPr>
            <a:xfrm flipV="1">
              <a:off x="7612200" y="566280"/>
              <a:ext cx="389880" cy="53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3" name="CustomShape 30"/>
            <p:cNvSpPr/>
            <p:nvPr/>
          </p:nvSpPr>
          <p:spPr>
            <a:xfrm>
              <a:off x="7998480" y="76032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24" name="CustomShape 31"/>
            <p:cNvSpPr/>
            <p:nvPr/>
          </p:nvSpPr>
          <p:spPr>
            <a:xfrm>
              <a:off x="8002440" y="426600"/>
              <a:ext cx="340560" cy="2793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25" name="CustomShape 32"/>
            <p:cNvSpPr/>
            <p:nvPr/>
          </p:nvSpPr>
          <p:spPr>
            <a:xfrm>
              <a:off x="7998480" y="108252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26" name="CustomShape 33"/>
            <p:cNvSpPr/>
            <p:nvPr/>
          </p:nvSpPr>
          <p:spPr>
            <a:xfrm>
              <a:off x="7594200" y="127080"/>
              <a:ext cx="419760" cy="115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7" name="CustomShape 34"/>
            <p:cNvSpPr/>
            <p:nvPr/>
          </p:nvSpPr>
          <p:spPr>
            <a:xfrm>
              <a:off x="7608600" y="463320"/>
              <a:ext cx="389880" cy="746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8" name="CustomShape 35"/>
            <p:cNvSpPr/>
            <p:nvPr/>
          </p:nvSpPr>
          <p:spPr>
            <a:xfrm>
              <a:off x="7612200" y="784080"/>
              <a:ext cx="385920" cy="42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9" name="CustomShape 36"/>
            <p:cNvSpPr/>
            <p:nvPr/>
          </p:nvSpPr>
          <p:spPr>
            <a:xfrm flipV="1">
              <a:off x="7612200" y="1209240"/>
              <a:ext cx="385920" cy="24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0" name="CustomShape 37"/>
            <p:cNvSpPr/>
            <p:nvPr/>
          </p:nvSpPr>
          <p:spPr>
            <a:xfrm>
              <a:off x="7612200" y="1106280"/>
              <a:ext cx="38592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1" name="CustomShape 38"/>
            <p:cNvSpPr/>
            <p:nvPr/>
          </p:nvSpPr>
          <p:spPr>
            <a:xfrm>
              <a:off x="7594200" y="127080"/>
              <a:ext cx="403920" cy="75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2" name="CustomShape 39"/>
            <p:cNvSpPr/>
            <p:nvPr/>
          </p:nvSpPr>
          <p:spPr>
            <a:xfrm>
              <a:off x="7608600" y="463320"/>
              <a:ext cx="389880" cy="42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3" name="CustomShape 40"/>
            <p:cNvSpPr/>
            <p:nvPr/>
          </p:nvSpPr>
          <p:spPr>
            <a:xfrm>
              <a:off x="7612200" y="784080"/>
              <a:ext cx="38592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4" name="CustomShape 41"/>
            <p:cNvSpPr/>
            <p:nvPr/>
          </p:nvSpPr>
          <p:spPr>
            <a:xfrm flipV="1">
              <a:off x="7612200" y="887040"/>
              <a:ext cx="385920" cy="56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5" name="CustomShape 42"/>
            <p:cNvSpPr/>
            <p:nvPr/>
          </p:nvSpPr>
          <p:spPr>
            <a:xfrm flipV="1">
              <a:off x="7612200" y="886320"/>
              <a:ext cx="385920" cy="21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6" name="CustomShape 43"/>
            <p:cNvSpPr/>
            <p:nvPr/>
          </p:nvSpPr>
          <p:spPr>
            <a:xfrm>
              <a:off x="8343360" y="566640"/>
              <a:ext cx="372240" cy="39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7" name="CustomShape 44"/>
            <p:cNvSpPr/>
            <p:nvPr/>
          </p:nvSpPr>
          <p:spPr>
            <a:xfrm>
              <a:off x="8347320" y="887400"/>
              <a:ext cx="368640" cy="7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8" name="CustomShape 45"/>
            <p:cNvSpPr/>
            <p:nvPr/>
          </p:nvSpPr>
          <p:spPr>
            <a:xfrm flipV="1">
              <a:off x="8347320" y="963720"/>
              <a:ext cx="368640" cy="24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39" name="CustomShape 46"/>
          <p:cNvSpPr/>
          <p:nvPr/>
        </p:nvSpPr>
        <p:spPr>
          <a:xfrm>
            <a:off x="0" y="5568840"/>
            <a:ext cx="19494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ff0000"/>
                </a:solidFill>
                <a:latin typeface="Arial-BoldMT"/>
              </a:rPr>
              <a:t>E(W)=1.25347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440" name="CustomShape 47"/>
          <p:cNvSpPr/>
          <p:nvPr/>
        </p:nvSpPr>
        <p:spPr>
          <a:xfrm>
            <a:off x="1927440" y="5539680"/>
            <a:ext cx="22255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ff0000"/>
                </a:solidFill>
                <a:latin typeface="Arial-BoldMT"/>
              </a:rPr>
              <a:t>E(W+h)=1.25322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441" name="CustomShape 48"/>
          <p:cNvSpPr/>
          <p:nvPr/>
        </p:nvSpPr>
        <p:spPr>
          <a:xfrm>
            <a:off x="713160" y="1580040"/>
            <a:ext cx="7374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Arial-BoldMT"/>
              </a:rPr>
              <a:t>W                  W+h                    gradient W 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442" name="CustomShape 49"/>
          <p:cNvSpPr/>
          <p:nvPr/>
        </p:nvSpPr>
        <p:spPr>
          <a:xfrm>
            <a:off x="3256920" y="2307960"/>
            <a:ext cx="10882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1600" spc="-1" strike="noStrike">
                <a:solidFill>
                  <a:srgbClr val="ff0000"/>
                </a:solidFill>
                <a:latin typeface="Arial-BoldMT"/>
              </a:rPr>
              <a:t>+0.0001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443" name="CustomShape 50"/>
          <p:cNvSpPr/>
          <p:nvPr/>
        </p:nvSpPr>
        <p:spPr>
          <a:xfrm>
            <a:off x="4673520" y="2261520"/>
            <a:ext cx="41169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ff0000"/>
                </a:solidFill>
                <a:latin typeface="Arial-BoldMT"/>
              </a:rPr>
              <a:t>-2.5=(1.25322-1.25347)/0.0001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3444" name="" descr=""/>
          <p:cNvPicPr/>
          <p:nvPr/>
        </p:nvPicPr>
        <p:blipFill>
          <a:blip r:embed="rId1"/>
          <a:stretch/>
        </p:blipFill>
        <p:spPr>
          <a:xfrm>
            <a:off x="7340760" y="2556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445" name="" descr=""/>
          <p:cNvPicPr/>
          <p:nvPr/>
        </p:nvPicPr>
        <p:blipFill>
          <a:blip r:embed="rId2"/>
          <a:stretch/>
        </p:blipFill>
        <p:spPr>
          <a:xfrm>
            <a:off x="8750160" y="876240"/>
            <a:ext cx="241200" cy="165240"/>
          </a:xfrm>
          <a:prstGeom prst="rect">
            <a:avLst/>
          </a:prstGeom>
          <a:ln>
            <a:noFill/>
          </a:ln>
        </p:spPr>
      </p:pic>
      <p:pic>
        <p:nvPicPr>
          <p:cNvPr id="3446" name="" descr=""/>
          <p:cNvPicPr/>
          <p:nvPr/>
        </p:nvPicPr>
        <p:blipFill>
          <a:blip r:embed="rId3"/>
          <a:stretch/>
        </p:blipFill>
        <p:spPr>
          <a:xfrm>
            <a:off x="6756480" y="190440"/>
            <a:ext cx="177840" cy="190440"/>
          </a:xfrm>
          <a:prstGeom prst="rect">
            <a:avLst/>
          </a:prstGeom>
          <a:ln>
            <a:noFill/>
          </a:ln>
        </p:spPr>
      </p:pic>
      <p:pic>
        <p:nvPicPr>
          <p:cNvPr id="3447" name="" descr=""/>
          <p:cNvPicPr/>
          <p:nvPr/>
        </p:nvPicPr>
        <p:blipFill>
          <a:blip r:embed="rId4"/>
          <a:stretch/>
        </p:blipFill>
        <p:spPr>
          <a:xfrm>
            <a:off x="6743880" y="444600"/>
            <a:ext cx="190440" cy="203040"/>
          </a:xfrm>
          <a:prstGeom prst="rect">
            <a:avLst/>
          </a:prstGeom>
          <a:ln>
            <a:noFill/>
          </a:ln>
        </p:spPr>
      </p:pic>
      <p:pic>
        <p:nvPicPr>
          <p:cNvPr id="3448" name="" descr=""/>
          <p:cNvPicPr/>
          <p:nvPr/>
        </p:nvPicPr>
        <p:blipFill>
          <a:blip r:embed="rId5"/>
          <a:stretch/>
        </p:blipFill>
        <p:spPr>
          <a:xfrm>
            <a:off x="6718320" y="1079640"/>
            <a:ext cx="254160" cy="241200"/>
          </a:xfrm>
          <a:prstGeom prst="rect">
            <a:avLst/>
          </a:prstGeom>
          <a:ln>
            <a:noFill/>
          </a:ln>
        </p:spPr>
      </p:pic>
      <p:pic>
        <p:nvPicPr>
          <p:cNvPr id="3449" name="" descr=""/>
          <p:cNvPicPr/>
          <p:nvPr/>
        </p:nvPicPr>
        <p:blipFill>
          <a:blip r:embed="rId6"/>
          <a:stretch/>
        </p:blipFill>
        <p:spPr>
          <a:xfrm>
            <a:off x="7353360" y="35568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450" name="" descr=""/>
          <p:cNvPicPr/>
          <p:nvPr/>
        </p:nvPicPr>
        <p:blipFill>
          <a:blip r:embed="rId7"/>
          <a:stretch/>
        </p:blipFill>
        <p:spPr>
          <a:xfrm>
            <a:off x="7353360" y="67320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451" name="" descr=""/>
          <p:cNvPicPr/>
          <p:nvPr/>
        </p:nvPicPr>
        <p:blipFill>
          <a:blip r:embed="rId8"/>
          <a:stretch/>
        </p:blipFill>
        <p:spPr>
          <a:xfrm>
            <a:off x="7353360" y="99072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452" name="" descr=""/>
          <p:cNvPicPr/>
          <p:nvPr/>
        </p:nvPicPr>
        <p:blipFill>
          <a:blip r:embed="rId9"/>
          <a:stretch/>
        </p:blipFill>
        <p:spPr>
          <a:xfrm>
            <a:off x="7353360" y="130824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453" name="" descr=""/>
          <p:cNvPicPr/>
          <p:nvPr/>
        </p:nvPicPr>
        <p:blipFill>
          <a:blip r:embed="rId10"/>
          <a:stretch/>
        </p:blipFill>
        <p:spPr>
          <a:xfrm>
            <a:off x="8089920" y="44460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454" name="" descr=""/>
          <p:cNvPicPr/>
          <p:nvPr/>
        </p:nvPicPr>
        <p:blipFill>
          <a:blip r:embed="rId11"/>
          <a:stretch/>
        </p:blipFill>
        <p:spPr>
          <a:xfrm>
            <a:off x="8089920" y="76212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455" name="" descr=""/>
          <p:cNvPicPr/>
          <p:nvPr/>
        </p:nvPicPr>
        <p:blipFill>
          <a:blip r:embed="rId12"/>
          <a:stretch/>
        </p:blipFill>
        <p:spPr>
          <a:xfrm>
            <a:off x="8077320" y="107964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456" name="" descr=""/>
          <p:cNvPicPr/>
          <p:nvPr/>
        </p:nvPicPr>
        <p:blipFill>
          <a:blip r:embed="rId13"/>
          <a:stretch/>
        </p:blipFill>
        <p:spPr>
          <a:xfrm>
            <a:off x="6730920" y="749160"/>
            <a:ext cx="228600" cy="228600"/>
          </a:xfrm>
          <a:prstGeom prst="rect">
            <a:avLst/>
          </a:prstGeom>
          <a:ln>
            <a:noFill/>
          </a:ln>
        </p:spPr>
      </p:pic>
      <p:pic>
        <p:nvPicPr>
          <p:cNvPr id="3457" name="" descr=""/>
          <p:cNvPicPr/>
          <p:nvPr/>
        </p:nvPicPr>
        <p:blipFill>
          <a:blip r:embed="rId14"/>
          <a:stretch/>
        </p:blipFill>
        <p:spPr>
          <a:xfrm>
            <a:off x="393840" y="2286000"/>
            <a:ext cx="1231920" cy="2705040"/>
          </a:xfrm>
          <a:prstGeom prst="rect">
            <a:avLst/>
          </a:prstGeom>
          <a:ln>
            <a:noFill/>
          </a:ln>
        </p:spPr>
      </p:pic>
      <p:pic>
        <p:nvPicPr>
          <p:cNvPr id="3458" name="" descr=""/>
          <p:cNvPicPr/>
          <p:nvPr/>
        </p:nvPicPr>
        <p:blipFill>
          <a:blip r:embed="rId15"/>
          <a:stretch/>
        </p:blipFill>
        <p:spPr>
          <a:xfrm>
            <a:off x="2184480" y="2286000"/>
            <a:ext cx="1231920" cy="270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CustomShape 1"/>
          <p:cNvSpPr/>
          <p:nvPr/>
        </p:nvSpPr>
        <p:spPr>
          <a:xfrm>
            <a:off x="374400" y="139320"/>
            <a:ext cx="46846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3600" spc="-1" strike="noStrike">
                <a:solidFill>
                  <a:srgbClr val="000000"/>
                </a:solidFill>
                <a:latin typeface="Times New Roman"/>
              </a:rPr>
              <a:t>Vérification du gradient </a:t>
            </a:r>
            <a:endParaRPr b="0" lang="en-CA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(exemple)</a:t>
            </a:r>
            <a:endParaRPr b="0" lang="en-CA" sz="2000" spc="-1" strike="noStrike">
              <a:latin typeface="Arial"/>
            </a:endParaRPr>
          </a:p>
        </p:txBody>
      </p:sp>
      <p:grpSp>
        <p:nvGrpSpPr>
          <p:cNvPr id="3460" name="Group 2"/>
          <p:cNvGrpSpPr/>
          <p:nvPr/>
        </p:nvGrpSpPr>
        <p:grpSpPr>
          <a:xfrm>
            <a:off x="6670800" y="0"/>
            <a:ext cx="2342160" cy="1579680"/>
            <a:chOff x="6670800" y="0"/>
            <a:chExt cx="2342160" cy="1579680"/>
          </a:xfrm>
        </p:grpSpPr>
        <p:sp>
          <p:nvSpPr>
            <p:cNvPr id="3461" name="CustomShape 3"/>
            <p:cNvSpPr/>
            <p:nvPr/>
          </p:nvSpPr>
          <p:spPr>
            <a:xfrm>
              <a:off x="7263720" y="65700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62" name="CustomShape 4"/>
            <p:cNvSpPr/>
            <p:nvPr/>
          </p:nvSpPr>
          <p:spPr>
            <a:xfrm>
              <a:off x="7281720" y="0"/>
              <a:ext cx="312120" cy="2541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63" name="CustomShape 5"/>
            <p:cNvSpPr/>
            <p:nvPr/>
          </p:nvSpPr>
          <p:spPr>
            <a:xfrm>
              <a:off x="7267320" y="323280"/>
              <a:ext cx="340560" cy="2793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64" name="CustomShape 6"/>
            <p:cNvSpPr/>
            <p:nvPr/>
          </p:nvSpPr>
          <p:spPr>
            <a:xfrm>
              <a:off x="8715960" y="829800"/>
              <a:ext cx="297000" cy="268200"/>
            </a:xfrm>
            <a:prstGeom prst="ellipse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65" name="CustomShape 7"/>
            <p:cNvSpPr/>
            <p:nvPr/>
          </p:nvSpPr>
          <p:spPr>
            <a:xfrm>
              <a:off x="7263720" y="97920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66" name="CustomShape 8"/>
            <p:cNvSpPr/>
            <p:nvPr/>
          </p:nvSpPr>
          <p:spPr>
            <a:xfrm>
              <a:off x="7263720" y="132588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67" name="CustomShape 9"/>
            <p:cNvSpPr/>
            <p:nvPr/>
          </p:nvSpPr>
          <p:spPr>
            <a:xfrm>
              <a:off x="6670800" y="18756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68" name="CustomShape 10"/>
            <p:cNvSpPr/>
            <p:nvPr/>
          </p:nvSpPr>
          <p:spPr>
            <a:xfrm>
              <a:off x="6670800" y="47700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69" name="CustomShape 11"/>
            <p:cNvSpPr/>
            <p:nvPr/>
          </p:nvSpPr>
          <p:spPr>
            <a:xfrm>
              <a:off x="6670800" y="112176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70" name="CustomShape 12"/>
            <p:cNvSpPr/>
            <p:nvPr/>
          </p:nvSpPr>
          <p:spPr>
            <a:xfrm>
              <a:off x="6670800" y="76644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71" name="CustomShape 13"/>
            <p:cNvSpPr/>
            <p:nvPr/>
          </p:nvSpPr>
          <p:spPr>
            <a:xfrm flipV="1">
              <a:off x="7010280" y="783360"/>
              <a:ext cx="252720" cy="9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2" name="CustomShape 14"/>
            <p:cNvSpPr/>
            <p:nvPr/>
          </p:nvSpPr>
          <p:spPr>
            <a:xfrm>
              <a:off x="7010280" y="590760"/>
              <a:ext cx="252720" cy="19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3" name="CustomShape 15"/>
            <p:cNvSpPr/>
            <p:nvPr/>
          </p:nvSpPr>
          <p:spPr>
            <a:xfrm flipV="1">
              <a:off x="7010280" y="126720"/>
              <a:ext cx="270720" cy="110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4" name="CustomShape 16"/>
            <p:cNvSpPr/>
            <p:nvPr/>
          </p:nvSpPr>
          <p:spPr>
            <a:xfrm flipV="1">
              <a:off x="7010280" y="126000"/>
              <a:ext cx="270720" cy="75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5" name="CustomShape 17"/>
            <p:cNvSpPr/>
            <p:nvPr/>
          </p:nvSpPr>
          <p:spPr>
            <a:xfrm flipV="1">
              <a:off x="7010280" y="126720"/>
              <a:ext cx="270720" cy="17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6" name="CustomShape 18"/>
            <p:cNvSpPr/>
            <p:nvPr/>
          </p:nvSpPr>
          <p:spPr>
            <a:xfrm flipV="1">
              <a:off x="7010280" y="462240"/>
              <a:ext cx="256680" cy="772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7" name="CustomShape 19"/>
            <p:cNvSpPr/>
            <p:nvPr/>
          </p:nvSpPr>
          <p:spPr>
            <a:xfrm flipV="1">
              <a:off x="7010280" y="462960"/>
              <a:ext cx="256680" cy="12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8" name="CustomShape 20"/>
            <p:cNvSpPr/>
            <p:nvPr/>
          </p:nvSpPr>
          <p:spPr>
            <a:xfrm>
              <a:off x="7010280" y="880560"/>
              <a:ext cx="252720" cy="22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9" name="CustomShape 21"/>
            <p:cNvSpPr/>
            <p:nvPr/>
          </p:nvSpPr>
          <p:spPr>
            <a:xfrm>
              <a:off x="7010280" y="1235520"/>
              <a:ext cx="252720" cy="21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0" name="CustomShape 22"/>
            <p:cNvSpPr/>
            <p:nvPr/>
          </p:nvSpPr>
          <p:spPr>
            <a:xfrm>
              <a:off x="7010280" y="301680"/>
              <a:ext cx="252720" cy="80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1" name="CustomShape 23"/>
            <p:cNvSpPr/>
            <p:nvPr/>
          </p:nvSpPr>
          <p:spPr>
            <a:xfrm>
              <a:off x="7010280" y="590760"/>
              <a:ext cx="252720" cy="861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2" name="CustomShape 24"/>
            <p:cNvSpPr/>
            <p:nvPr/>
          </p:nvSpPr>
          <p:spPr>
            <a:xfrm>
              <a:off x="7010280" y="301680"/>
              <a:ext cx="256680" cy="16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3" name="CustomShape 25"/>
            <p:cNvSpPr/>
            <p:nvPr/>
          </p:nvSpPr>
          <p:spPr>
            <a:xfrm>
              <a:off x="7594200" y="127080"/>
              <a:ext cx="407880" cy="43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4" name="CustomShape 26"/>
            <p:cNvSpPr/>
            <p:nvPr/>
          </p:nvSpPr>
          <p:spPr>
            <a:xfrm>
              <a:off x="7608600" y="463320"/>
              <a:ext cx="39348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5" name="CustomShape 27"/>
            <p:cNvSpPr/>
            <p:nvPr/>
          </p:nvSpPr>
          <p:spPr>
            <a:xfrm flipV="1">
              <a:off x="7612200" y="565560"/>
              <a:ext cx="389880" cy="2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6" name="CustomShape 28"/>
            <p:cNvSpPr/>
            <p:nvPr/>
          </p:nvSpPr>
          <p:spPr>
            <a:xfrm flipV="1">
              <a:off x="7612200" y="565560"/>
              <a:ext cx="389880" cy="88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7" name="CustomShape 29"/>
            <p:cNvSpPr/>
            <p:nvPr/>
          </p:nvSpPr>
          <p:spPr>
            <a:xfrm flipV="1">
              <a:off x="7612200" y="566280"/>
              <a:ext cx="389880" cy="53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8" name="CustomShape 30"/>
            <p:cNvSpPr/>
            <p:nvPr/>
          </p:nvSpPr>
          <p:spPr>
            <a:xfrm>
              <a:off x="7998480" y="76032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89" name="CustomShape 31"/>
            <p:cNvSpPr/>
            <p:nvPr/>
          </p:nvSpPr>
          <p:spPr>
            <a:xfrm>
              <a:off x="8002440" y="426600"/>
              <a:ext cx="340560" cy="2793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90" name="CustomShape 32"/>
            <p:cNvSpPr/>
            <p:nvPr/>
          </p:nvSpPr>
          <p:spPr>
            <a:xfrm>
              <a:off x="7998480" y="108252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491" name="CustomShape 33"/>
            <p:cNvSpPr/>
            <p:nvPr/>
          </p:nvSpPr>
          <p:spPr>
            <a:xfrm>
              <a:off x="7594200" y="127080"/>
              <a:ext cx="419760" cy="115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2" name="CustomShape 34"/>
            <p:cNvSpPr/>
            <p:nvPr/>
          </p:nvSpPr>
          <p:spPr>
            <a:xfrm>
              <a:off x="7608600" y="463320"/>
              <a:ext cx="389880" cy="746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3" name="CustomShape 35"/>
            <p:cNvSpPr/>
            <p:nvPr/>
          </p:nvSpPr>
          <p:spPr>
            <a:xfrm>
              <a:off x="7612200" y="784080"/>
              <a:ext cx="385920" cy="42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4" name="CustomShape 36"/>
            <p:cNvSpPr/>
            <p:nvPr/>
          </p:nvSpPr>
          <p:spPr>
            <a:xfrm flipV="1">
              <a:off x="7612200" y="1209240"/>
              <a:ext cx="385920" cy="24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5" name="CustomShape 37"/>
            <p:cNvSpPr/>
            <p:nvPr/>
          </p:nvSpPr>
          <p:spPr>
            <a:xfrm>
              <a:off x="7612200" y="1106280"/>
              <a:ext cx="38592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6" name="CustomShape 38"/>
            <p:cNvSpPr/>
            <p:nvPr/>
          </p:nvSpPr>
          <p:spPr>
            <a:xfrm>
              <a:off x="7594200" y="127080"/>
              <a:ext cx="403920" cy="75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7" name="CustomShape 39"/>
            <p:cNvSpPr/>
            <p:nvPr/>
          </p:nvSpPr>
          <p:spPr>
            <a:xfrm>
              <a:off x="7608600" y="463320"/>
              <a:ext cx="389880" cy="42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8" name="CustomShape 40"/>
            <p:cNvSpPr/>
            <p:nvPr/>
          </p:nvSpPr>
          <p:spPr>
            <a:xfrm>
              <a:off x="7612200" y="784080"/>
              <a:ext cx="38592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9" name="CustomShape 41"/>
            <p:cNvSpPr/>
            <p:nvPr/>
          </p:nvSpPr>
          <p:spPr>
            <a:xfrm flipV="1">
              <a:off x="7612200" y="887040"/>
              <a:ext cx="385920" cy="56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00" name="CustomShape 42"/>
            <p:cNvSpPr/>
            <p:nvPr/>
          </p:nvSpPr>
          <p:spPr>
            <a:xfrm flipV="1">
              <a:off x="7612200" y="886320"/>
              <a:ext cx="385920" cy="21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01" name="CustomShape 43"/>
            <p:cNvSpPr/>
            <p:nvPr/>
          </p:nvSpPr>
          <p:spPr>
            <a:xfrm>
              <a:off x="8343360" y="566640"/>
              <a:ext cx="372240" cy="39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02" name="CustomShape 44"/>
            <p:cNvSpPr/>
            <p:nvPr/>
          </p:nvSpPr>
          <p:spPr>
            <a:xfrm>
              <a:off x="8347320" y="887400"/>
              <a:ext cx="368640" cy="7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03" name="CustomShape 45"/>
            <p:cNvSpPr/>
            <p:nvPr/>
          </p:nvSpPr>
          <p:spPr>
            <a:xfrm flipV="1">
              <a:off x="8347320" y="963720"/>
              <a:ext cx="368640" cy="24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04" name="CustomShape 46"/>
          <p:cNvSpPr/>
          <p:nvPr/>
        </p:nvSpPr>
        <p:spPr>
          <a:xfrm>
            <a:off x="0" y="5568840"/>
            <a:ext cx="19494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ff0000"/>
                </a:solidFill>
                <a:latin typeface="Arial-BoldMT"/>
              </a:rPr>
              <a:t>E(W)=1.25347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505" name="CustomShape 47"/>
          <p:cNvSpPr/>
          <p:nvPr/>
        </p:nvSpPr>
        <p:spPr>
          <a:xfrm>
            <a:off x="1927440" y="5539680"/>
            <a:ext cx="22255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ff0000"/>
                </a:solidFill>
                <a:latin typeface="Arial-BoldMT"/>
              </a:rPr>
              <a:t>E(W+h)=1.25353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506" name="CustomShape 48"/>
          <p:cNvSpPr/>
          <p:nvPr/>
        </p:nvSpPr>
        <p:spPr>
          <a:xfrm>
            <a:off x="713160" y="1580040"/>
            <a:ext cx="7374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Arial-BoldMT"/>
              </a:rPr>
              <a:t>W                  W+h                    gradient W 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507" name="CustomShape 49"/>
          <p:cNvSpPr/>
          <p:nvPr/>
        </p:nvSpPr>
        <p:spPr>
          <a:xfrm>
            <a:off x="3312720" y="2709360"/>
            <a:ext cx="10882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1600" spc="-1" strike="noStrike">
                <a:solidFill>
                  <a:srgbClr val="ff0000"/>
                </a:solidFill>
                <a:latin typeface="Arial-BoldMT"/>
              </a:rPr>
              <a:t>+0.0001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508" name="CustomShape 50"/>
          <p:cNvSpPr/>
          <p:nvPr/>
        </p:nvSpPr>
        <p:spPr>
          <a:xfrm>
            <a:off x="5208840" y="2226960"/>
            <a:ext cx="10134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-2.5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509" name="CustomShape 51"/>
          <p:cNvSpPr/>
          <p:nvPr/>
        </p:nvSpPr>
        <p:spPr>
          <a:xfrm>
            <a:off x="4686840" y="2660760"/>
            <a:ext cx="41169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ff0000"/>
                </a:solidFill>
                <a:latin typeface="Arial-BoldMT"/>
              </a:rPr>
              <a:t>0.6=(1.25353-125347)/0.0001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3510" name="" descr=""/>
          <p:cNvPicPr/>
          <p:nvPr/>
        </p:nvPicPr>
        <p:blipFill>
          <a:blip r:embed="rId1"/>
          <a:stretch/>
        </p:blipFill>
        <p:spPr>
          <a:xfrm>
            <a:off x="7340760" y="2556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11" name="" descr=""/>
          <p:cNvPicPr/>
          <p:nvPr/>
        </p:nvPicPr>
        <p:blipFill>
          <a:blip r:embed="rId2"/>
          <a:stretch/>
        </p:blipFill>
        <p:spPr>
          <a:xfrm>
            <a:off x="8750160" y="876240"/>
            <a:ext cx="241200" cy="165240"/>
          </a:xfrm>
          <a:prstGeom prst="rect">
            <a:avLst/>
          </a:prstGeom>
          <a:ln>
            <a:noFill/>
          </a:ln>
        </p:spPr>
      </p:pic>
      <p:pic>
        <p:nvPicPr>
          <p:cNvPr id="3512" name="" descr=""/>
          <p:cNvPicPr/>
          <p:nvPr/>
        </p:nvPicPr>
        <p:blipFill>
          <a:blip r:embed="rId3"/>
          <a:stretch/>
        </p:blipFill>
        <p:spPr>
          <a:xfrm>
            <a:off x="6756480" y="190440"/>
            <a:ext cx="177840" cy="190440"/>
          </a:xfrm>
          <a:prstGeom prst="rect">
            <a:avLst/>
          </a:prstGeom>
          <a:ln>
            <a:noFill/>
          </a:ln>
        </p:spPr>
      </p:pic>
      <p:pic>
        <p:nvPicPr>
          <p:cNvPr id="3513" name="" descr=""/>
          <p:cNvPicPr/>
          <p:nvPr/>
        </p:nvPicPr>
        <p:blipFill>
          <a:blip r:embed="rId4"/>
          <a:stretch/>
        </p:blipFill>
        <p:spPr>
          <a:xfrm>
            <a:off x="6743880" y="444600"/>
            <a:ext cx="190440" cy="203040"/>
          </a:xfrm>
          <a:prstGeom prst="rect">
            <a:avLst/>
          </a:prstGeom>
          <a:ln>
            <a:noFill/>
          </a:ln>
        </p:spPr>
      </p:pic>
      <p:pic>
        <p:nvPicPr>
          <p:cNvPr id="3514" name="" descr=""/>
          <p:cNvPicPr/>
          <p:nvPr/>
        </p:nvPicPr>
        <p:blipFill>
          <a:blip r:embed="rId5"/>
          <a:stretch/>
        </p:blipFill>
        <p:spPr>
          <a:xfrm>
            <a:off x="6718320" y="1079640"/>
            <a:ext cx="254160" cy="241200"/>
          </a:xfrm>
          <a:prstGeom prst="rect">
            <a:avLst/>
          </a:prstGeom>
          <a:ln>
            <a:noFill/>
          </a:ln>
        </p:spPr>
      </p:pic>
      <p:pic>
        <p:nvPicPr>
          <p:cNvPr id="3515" name="" descr=""/>
          <p:cNvPicPr/>
          <p:nvPr/>
        </p:nvPicPr>
        <p:blipFill>
          <a:blip r:embed="rId6"/>
          <a:stretch/>
        </p:blipFill>
        <p:spPr>
          <a:xfrm>
            <a:off x="7353360" y="35568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16" name="" descr=""/>
          <p:cNvPicPr/>
          <p:nvPr/>
        </p:nvPicPr>
        <p:blipFill>
          <a:blip r:embed="rId7"/>
          <a:stretch/>
        </p:blipFill>
        <p:spPr>
          <a:xfrm>
            <a:off x="7353360" y="67320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17" name="" descr=""/>
          <p:cNvPicPr/>
          <p:nvPr/>
        </p:nvPicPr>
        <p:blipFill>
          <a:blip r:embed="rId8"/>
          <a:stretch/>
        </p:blipFill>
        <p:spPr>
          <a:xfrm>
            <a:off x="7353360" y="99072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18" name="" descr=""/>
          <p:cNvPicPr/>
          <p:nvPr/>
        </p:nvPicPr>
        <p:blipFill>
          <a:blip r:embed="rId9"/>
          <a:stretch/>
        </p:blipFill>
        <p:spPr>
          <a:xfrm>
            <a:off x="7353360" y="130824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19" name="" descr=""/>
          <p:cNvPicPr/>
          <p:nvPr/>
        </p:nvPicPr>
        <p:blipFill>
          <a:blip r:embed="rId10"/>
          <a:stretch/>
        </p:blipFill>
        <p:spPr>
          <a:xfrm>
            <a:off x="8089920" y="44460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20" name="" descr=""/>
          <p:cNvPicPr/>
          <p:nvPr/>
        </p:nvPicPr>
        <p:blipFill>
          <a:blip r:embed="rId11"/>
          <a:stretch/>
        </p:blipFill>
        <p:spPr>
          <a:xfrm>
            <a:off x="8089920" y="76212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21" name="" descr=""/>
          <p:cNvPicPr/>
          <p:nvPr/>
        </p:nvPicPr>
        <p:blipFill>
          <a:blip r:embed="rId12"/>
          <a:stretch/>
        </p:blipFill>
        <p:spPr>
          <a:xfrm>
            <a:off x="8077320" y="107964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22" name="" descr=""/>
          <p:cNvPicPr/>
          <p:nvPr/>
        </p:nvPicPr>
        <p:blipFill>
          <a:blip r:embed="rId13"/>
          <a:stretch/>
        </p:blipFill>
        <p:spPr>
          <a:xfrm>
            <a:off x="6730920" y="749160"/>
            <a:ext cx="228600" cy="228600"/>
          </a:xfrm>
          <a:prstGeom prst="rect">
            <a:avLst/>
          </a:prstGeom>
          <a:ln>
            <a:noFill/>
          </a:ln>
        </p:spPr>
      </p:pic>
      <p:pic>
        <p:nvPicPr>
          <p:cNvPr id="3523" name="" descr=""/>
          <p:cNvPicPr/>
          <p:nvPr/>
        </p:nvPicPr>
        <p:blipFill>
          <a:blip r:embed="rId14"/>
          <a:stretch/>
        </p:blipFill>
        <p:spPr>
          <a:xfrm>
            <a:off x="393840" y="2286000"/>
            <a:ext cx="1231920" cy="2705040"/>
          </a:xfrm>
          <a:prstGeom prst="rect">
            <a:avLst/>
          </a:prstGeom>
          <a:ln>
            <a:noFill/>
          </a:ln>
        </p:spPr>
      </p:pic>
      <p:pic>
        <p:nvPicPr>
          <p:cNvPr id="3524" name="" descr=""/>
          <p:cNvPicPr/>
          <p:nvPr/>
        </p:nvPicPr>
        <p:blipFill>
          <a:blip r:embed="rId15"/>
          <a:stretch/>
        </p:blipFill>
        <p:spPr>
          <a:xfrm>
            <a:off x="2184480" y="2286000"/>
            <a:ext cx="1231920" cy="270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CustomShape 1"/>
          <p:cNvSpPr/>
          <p:nvPr/>
        </p:nvSpPr>
        <p:spPr>
          <a:xfrm>
            <a:off x="374400" y="139320"/>
            <a:ext cx="46846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3600" spc="-1" strike="noStrike">
                <a:solidFill>
                  <a:srgbClr val="000000"/>
                </a:solidFill>
                <a:latin typeface="Times New Roman"/>
              </a:rPr>
              <a:t>Vérification du gradient </a:t>
            </a:r>
            <a:endParaRPr b="0" lang="en-CA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(exemple)</a:t>
            </a:r>
            <a:endParaRPr b="0" lang="en-CA" sz="2000" spc="-1" strike="noStrike">
              <a:latin typeface="Arial"/>
            </a:endParaRPr>
          </a:p>
        </p:txBody>
      </p:sp>
      <p:grpSp>
        <p:nvGrpSpPr>
          <p:cNvPr id="3526" name="Group 2"/>
          <p:cNvGrpSpPr/>
          <p:nvPr/>
        </p:nvGrpSpPr>
        <p:grpSpPr>
          <a:xfrm>
            <a:off x="6670800" y="0"/>
            <a:ext cx="2342160" cy="1579680"/>
            <a:chOff x="6670800" y="0"/>
            <a:chExt cx="2342160" cy="1579680"/>
          </a:xfrm>
        </p:grpSpPr>
        <p:sp>
          <p:nvSpPr>
            <p:cNvPr id="3527" name="CustomShape 3"/>
            <p:cNvSpPr/>
            <p:nvPr/>
          </p:nvSpPr>
          <p:spPr>
            <a:xfrm>
              <a:off x="7263720" y="65700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28" name="CustomShape 4"/>
            <p:cNvSpPr/>
            <p:nvPr/>
          </p:nvSpPr>
          <p:spPr>
            <a:xfrm>
              <a:off x="7281720" y="0"/>
              <a:ext cx="312120" cy="2541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29" name="CustomShape 5"/>
            <p:cNvSpPr/>
            <p:nvPr/>
          </p:nvSpPr>
          <p:spPr>
            <a:xfrm>
              <a:off x="7267320" y="323280"/>
              <a:ext cx="340560" cy="2793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30" name="CustomShape 6"/>
            <p:cNvSpPr/>
            <p:nvPr/>
          </p:nvSpPr>
          <p:spPr>
            <a:xfrm>
              <a:off x="8715960" y="829800"/>
              <a:ext cx="297000" cy="268200"/>
            </a:xfrm>
            <a:prstGeom prst="ellipse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31" name="CustomShape 7"/>
            <p:cNvSpPr/>
            <p:nvPr/>
          </p:nvSpPr>
          <p:spPr>
            <a:xfrm>
              <a:off x="7263720" y="97920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32" name="CustomShape 8"/>
            <p:cNvSpPr/>
            <p:nvPr/>
          </p:nvSpPr>
          <p:spPr>
            <a:xfrm>
              <a:off x="7263720" y="132588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33" name="CustomShape 9"/>
            <p:cNvSpPr/>
            <p:nvPr/>
          </p:nvSpPr>
          <p:spPr>
            <a:xfrm>
              <a:off x="6670800" y="18756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34" name="CustomShape 10"/>
            <p:cNvSpPr/>
            <p:nvPr/>
          </p:nvSpPr>
          <p:spPr>
            <a:xfrm>
              <a:off x="6670800" y="47700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35" name="CustomShape 11"/>
            <p:cNvSpPr/>
            <p:nvPr/>
          </p:nvSpPr>
          <p:spPr>
            <a:xfrm>
              <a:off x="6670800" y="112176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36" name="CustomShape 12"/>
            <p:cNvSpPr/>
            <p:nvPr/>
          </p:nvSpPr>
          <p:spPr>
            <a:xfrm>
              <a:off x="6670800" y="76644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37" name="CustomShape 13"/>
            <p:cNvSpPr/>
            <p:nvPr/>
          </p:nvSpPr>
          <p:spPr>
            <a:xfrm flipV="1">
              <a:off x="7010280" y="783360"/>
              <a:ext cx="252720" cy="9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38" name="CustomShape 14"/>
            <p:cNvSpPr/>
            <p:nvPr/>
          </p:nvSpPr>
          <p:spPr>
            <a:xfrm>
              <a:off x="7010280" y="590760"/>
              <a:ext cx="252720" cy="19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39" name="CustomShape 15"/>
            <p:cNvSpPr/>
            <p:nvPr/>
          </p:nvSpPr>
          <p:spPr>
            <a:xfrm flipV="1">
              <a:off x="7010280" y="126720"/>
              <a:ext cx="270720" cy="110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0" name="CustomShape 16"/>
            <p:cNvSpPr/>
            <p:nvPr/>
          </p:nvSpPr>
          <p:spPr>
            <a:xfrm flipV="1">
              <a:off x="7010280" y="126000"/>
              <a:ext cx="270720" cy="75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1" name="CustomShape 17"/>
            <p:cNvSpPr/>
            <p:nvPr/>
          </p:nvSpPr>
          <p:spPr>
            <a:xfrm flipV="1">
              <a:off x="7010280" y="126720"/>
              <a:ext cx="270720" cy="17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2" name="CustomShape 18"/>
            <p:cNvSpPr/>
            <p:nvPr/>
          </p:nvSpPr>
          <p:spPr>
            <a:xfrm flipV="1">
              <a:off x="7010280" y="462240"/>
              <a:ext cx="256680" cy="772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3" name="CustomShape 19"/>
            <p:cNvSpPr/>
            <p:nvPr/>
          </p:nvSpPr>
          <p:spPr>
            <a:xfrm flipV="1">
              <a:off x="7010280" y="462960"/>
              <a:ext cx="256680" cy="12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4" name="CustomShape 20"/>
            <p:cNvSpPr/>
            <p:nvPr/>
          </p:nvSpPr>
          <p:spPr>
            <a:xfrm>
              <a:off x="7010280" y="880560"/>
              <a:ext cx="252720" cy="22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5" name="CustomShape 21"/>
            <p:cNvSpPr/>
            <p:nvPr/>
          </p:nvSpPr>
          <p:spPr>
            <a:xfrm>
              <a:off x="7010280" y="1235520"/>
              <a:ext cx="252720" cy="21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6" name="CustomShape 22"/>
            <p:cNvSpPr/>
            <p:nvPr/>
          </p:nvSpPr>
          <p:spPr>
            <a:xfrm>
              <a:off x="7010280" y="301680"/>
              <a:ext cx="252720" cy="80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7" name="CustomShape 23"/>
            <p:cNvSpPr/>
            <p:nvPr/>
          </p:nvSpPr>
          <p:spPr>
            <a:xfrm>
              <a:off x="7010280" y="590760"/>
              <a:ext cx="252720" cy="861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8" name="CustomShape 24"/>
            <p:cNvSpPr/>
            <p:nvPr/>
          </p:nvSpPr>
          <p:spPr>
            <a:xfrm>
              <a:off x="7010280" y="301680"/>
              <a:ext cx="256680" cy="16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9" name="CustomShape 25"/>
            <p:cNvSpPr/>
            <p:nvPr/>
          </p:nvSpPr>
          <p:spPr>
            <a:xfrm>
              <a:off x="7594200" y="127080"/>
              <a:ext cx="407880" cy="43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0" name="CustomShape 26"/>
            <p:cNvSpPr/>
            <p:nvPr/>
          </p:nvSpPr>
          <p:spPr>
            <a:xfrm>
              <a:off x="7608600" y="463320"/>
              <a:ext cx="39348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1" name="CustomShape 27"/>
            <p:cNvSpPr/>
            <p:nvPr/>
          </p:nvSpPr>
          <p:spPr>
            <a:xfrm flipV="1">
              <a:off x="7612200" y="565560"/>
              <a:ext cx="389880" cy="2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2" name="CustomShape 28"/>
            <p:cNvSpPr/>
            <p:nvPr/>
          </p:nvSpPr>
          <p:spPr>
            <a:xfrm flipV="1">
              <a:off x="7612200" y="565560"/>
              <a:ext cx="389880" cy="88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3" name="CustomShape 29"/>
            <p:cNvSpPr/>
            <p:nvPr/>
          </p:nvSpPr>
          <p:spPr>
            <a:xfrm flipV="1">
              <a:off x="7612200" y="566280"/>
              <a:ext cx="389880" cy="53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4" name="CustomShape 30"/>
            <p:cNvSpPr/>
            <p:nvPr/>
          </p:nvSpPr>
          <p:spPr>
            <a:xfrm>
              <a:off x="7998480" y="76032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55" name="CustomShape 31"/>
            <p:cNvSpPr/>
            <p:nvPr/>
          </p:nvSpPr>
          <p:spPr>
            <a:xfrm>
              <a:off x="8002440" y="426600"/>
              <a:ext cx="340560" cy="2793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56" name="CustomShape 32"/>
            <p:cNvSpPr/>
            <p:nvPr/>
          </p:nvSpPr>
          <p:spPr>
            <a:xfrm>
              <a:off x="7998480" y="108252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57" name="CustomShape 33"/>
            <p:cNvSpPr/>
            <p:nvPr/>
          </p:nvSpPr>
          <p:spPr>
            <a:xfrm>
              <a:off x="7594200" y="127080"/>
              <a:ext cx="419760" cy="115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8" name="CustomShape 34"/>
            <p:cNvSpPr/>
            <p:nvPr/>
          </p:nvSpPr>
          <p:spPr>
            <a:xfrm>
              <a:off x="7608600" y="463320"/>
              <a:ext cx="389880" cy="746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9" name="CustomShape 35"/>
            <p:cNvSpPr/>
            <p:nvPr/>
          </p:nvSpPr>
          <p:spPr>
            <a:xfrm>
              <a:off x="7612200" y="784080"/>
              <a:ext cx="385920" cy="42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0" name="CustomShape 36"/>
            <p:cNvSpPr/>
            <p:nvPr/>
          </p:nvSpPr>
          <p:spPr>
            <a:xfrm flipV="1">
              <a:off x="7612200" y="1209240"/>
              <a:ext cx="385920" cy="24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1" name="CustomShape 37"/>
            <p:cNvSpPr/>
            <p:nvPr/>
          </p:nvSpPr>
          <p:spPr>
            <a:xfrm>
              <a:off x="7612200" y="1106280"/>
              <a:ext cx="38592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2" name="CustomShape 38"/>
            <p:cNvSpPr/>
            <p:nvPr/>
          </p:nvSpPr>
          <p:spPr>
            <a:xfrm>
              <a:off x="7594200" y="127080"/>
              <a:ext cx="403920" cy="75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3" name="CustomShape 39"/>
            <p:cNvSpPr/>
            <p:nvPr/>
          </p:nvSpPr>
          <p:spPr>
            <a:xfrm>
              <a:off x="7608600" y="463320"/>
              <a:ext cx="389880" cy="42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4" name="CustomShape 40"/>
            <p:cNvSpPr/>
            <p:nvPr/>
          </p:nvSpPr>
          <p:spPr>
            <a:xfrm>
              <a:off x="7612200" y="784080"/>
              <a:ext cx="38592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5" name="CustomShape 41"/>
            <p:cNvSpPr/>
            <p:nvPr/>
          </p:nvSpPr>
          <p:spPr>
            <a:xfrm flipV="1">
              <a:off x="7612200" y="887040"/>
              <a:ext cx="385920" cy="56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6" name="CustomShape 42"/>
            <p:cNvSpPr/>
            <p:nvPr/>
          </p:nvSpPr>
          <p:spPr>
            <a:xfrm flipV="1">
              <a:off x="7612200" y="886320"/>
              <a:ext cx="385920" cy="21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7" name="CustomShape 43"/>
            <p:cNvSpPr/>
            <p:nvPr/>
          </p:nvSpPr>
          <p:spPr>
            <a:xfrm>
              <a:off x="8343360" y="566640"/>
              <a:ext cx="372240" cy="39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8" name="CustomShape 44"/>
            <p:cNvSpPr/>
            <p:nvPr/>
          </p:nvSpPr>
          <p:spPr>
            <a:xfrm>
              <a:off x="8347320" y="887400"/>
              <a:ext cx="368640" cy="7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9" name="CustomShape 45"/>
            <p:cNvSpPr/>
            <p:nvPr/>
          </p:nvSpPr>
          <p:spPr>
            <a:xfrm flipV="1">
              <a:off x="8347320" y="963720"/>
              <a:ext cx="368640" cy="24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70" name="CustomShape 46"/>
          <p:cNvSpPr/>
          <p:nvPr/>
        </p:nvSpPr>
        <p:spPr>
          <a:xfrm>
            <a:off x="0" y="5568840"/>
            <a:ext cx="19494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ff0000"/>
                </a:solidFill>
                <a:latin typeface="Arial-BoldMT"/>
              </a:rPr>
              <a:t>E(W)=1.25347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571" name="CustomShape 47"/>
          <p:cNvSpPr/>
          <p:nvPr/>
        </p:nvSpPr>
        <p:spPr>
          <a:xfrm>
            <a:off x="1927440" y="5539680"/>
            <a:ext cx="22255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ff0000"/>
                </a:solidFill>
                <a:latin typeface="Arial-BoldMT"/>
              </a:rPr>
              <a:t>E(W+h)=1.25347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572" name="CustomShape 48"/>
          <p:cNvSpPr/>
          <p:nvPr/>
        </p:nvSpPr>
        <p:spPr>
          <a:xfrm>
            <a:off x="713160" y="1580040"/>
            <a:ext cx="7374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Arial-BoldMT"/>
              </a:rPr>
              <a:t>W                  W+h                    gradient W 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573" name="CustomShape 49"/>
          <p:cNvSpPr/>
          <p:nvPr/>
        </p:nvSpPr>
        <p:spPr>
          <a:xfrm>
            <a:off x="3312000" y="3075480"/>
            <a:ext cx="10882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1600" spc="-1" strike="noStrike">
                <a:solidFill>
                  <a:srgbClr val="ff0000"/>
                </a:solidFill>
                <a:latin typeface="Arial-BoldMT"/>
              </a:rPr>
              <a:t>+0.0001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574" name="CustomShape 50"/>
          <p:cNvSpPr/>
          <p:nvPr/>
        </p:nvSpPr>
        <p:spPr>
          <a:xfrm>
            <a:off x="5208840" y="2226960"/>
            <a:ext cx="10134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-2.5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575" name="CustomShape 51"/>
          <p:cNvSpPr/>
          <p:nvPr/>
        </p:nvSpPr>
        <p:spPr>
          <a:xfrm>
            <a:off x="5304600" y="262728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0.6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576" name="CustomShape 52"/>
          <p:cNvSpPr/>
          <p:nvPr/>
        </p:nvSpPr>
        <p:spPr>
          <a:xfrm>
            <a:off x="4694400" y="3013920"/>
            <a:ext cx="41169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ff0000"/>
                </a:solidFill>
                <a:latin typeface="Arial-BoldMT"/>
              </a:rPr>
              <a:t>0.0=(1.25347-125347)/0.0001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3577" name="" descr=""/>
          <p:cNvPicPr/>
          <p:nvPr/>
        </p:nvPicPr>
        <p:blipFill>
          <a:blip r:embed="rId1"/>
          <a:stretch/>
        </p:blipFill>
        <p:spPr>
          <a:xfrm>
            <a:off x="7340760" y="2556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78" name="" descr=""/>
          <p:cNvPicPr/>
          <p:nvPr/>
        </p:nvPicPr>
        <p:blipFill>
          <a:blip r:embed="rId2"/>
          <a:stretch/>
        </p:blipFill>
        <p:spPr>
          <a:xfrm>
            <a:off x="8750160" y="876240"/>
            <a:ext cx="241200" cy="165240"/>
          </a:xfrm>
          <a:prstGeom prst="rect">
            <a:avLst/>
          </a:prstGeom>
          <a:ln>
            <a:noFill/>
          </a:ln>
        </p:spPr>
      </p:pic>
      <p:pic>
        <p:nvPicPr>
          <p:cNvPr id="3579" name="" descr=""/>
          <p:cNvPicPr/>
          <p:nvPr/>
        </p:nvPicPr>
        <p:blipFill>
          <a:blip r:embed="rId3"/>
          <a:stretch/>
        </p:blipFill>
        <p:spPr>
          <a:xfrm>
            <a:off x="6756480" y="190440"/>
            <a:ext cx="177840" cy="190440"/>
          </a:xfrm>
          <a:prstGeom prst="rect">
            <a:avLst/>
          </a:prstGeom>
          <a:ln>
            <a:noFill/>
          </a:ln>
        </p:spPr>
      </p:pic>
      <p:pic>
        <p:nvPicPr>
          <p:cNvPr id="3580" name="" descr=""/>
          <p:cNvPicPr/>
          <p:nvPr/>
        </p:nvPicPr>
        <p:blipFill>
          <a:blip r:embed="rId4"/>
          <a:stretch/>
        </p:blipFill>
        <p:spPr>
          <a:xfrm>
            <a:off x="6743880" y="444600"/>
            <a:ext cx="190440" cy="203040"/>
          </a:xfrm>
          <a:prstGeom prst="rect">
            <a:avLst/>
          </a:prstGeom>
          <a:ln>
            <a:noFill/>
          </a:ln>
        </p:spPr>
      </p:pic>
      <p:pic>
        <p:nvPicPr>
          <p:cNvPr id="3581" name="" descr=""/>
          <p:cNvPicPr/>
          <p:nvPr/>
        </p:nvPicPr>
        <p:blipFill>
          <a:blip r:embed="rId5"/>
          <a:stretch/>
        </p:blipFill>
        <p:spPr>
          <a:xfrm>
            <a:off x="6718320" y="1079640"/>
            <a:ext cx="254160" cy="241200"/>
          </a:xfrm>
          <a:prstGeom prst="rect">
            <a:avLst/>
          </a:prstGeom>
          <a:ln>
            <a:noFill/>
          </a:ln>
        </p:spPr>
      </p:pic>
      <p:pic>
        <p:nvPicPr>
          <p:cNvPr id="3582" name="" descr=""/>
          <p:cNvPicPr/>
          <p:nvPr/>
        </p:nvPicPr>
        <p:blipFill>
          <a:blip r:embed="rId6"/>
          <a:stretch/>
        </p:blipFill>
        <p:spPr>
          <a:xfrm>
            <a:off x="7353360" y="35568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83" name="" descr=""/>
          <p:cNvPicPr/>
          <p:nvPr/>
        </p:nvPicPr>
        <p:blipFill>
          <a:blip r:embed="rId7"/>
          <a:stretch/>
        </p:blipFill>
        <p:spPr>
          <a:xfrm>
            <a:off x="7353360" y="67320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84" name="" descr=""/>
          <p:cNvPicPr/>
          <p:nvPr/>
        </p:nvPicPr>
        <p:blipFill>
          <a:blip r:embed="rId8"/>
          <a:stretch/>
        </p:blipFill>
        <p:spPr>
          <a:xfrm>
            <a:off x="7353360" y="99072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85" name="" descr=""/>
          <p:cNvPicPr/>
          <p:nvPr/>
        </p:nvPicPr>
        <p:blipFill>
          <a:blip r:embed="rId9"/>
          <a:stretch/>
        </p:blipFill>
        <p:spPr>
          <a:xfrm>
            <a:off x="7353360" y="130824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86" name="" descr=""/>
          <p:cNvPicPr/>
          <p:nvPr/>
        </p:nvPicPr>
        <p:blipFill>
          <a:blip r:embed="rId10"/>
          <a:stretch/>
        </p:blipFill>
        <p:spPr>
          <a:xfrm>
            <a:off x="8089920" y="44460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87" name="" descr=""/>
          <p:cNvPicPr/>
          <p:nvPr/>
        </p:nvPicPr>
        <p:blipFill>
          <a:blip r:embed="rId11"/>
          <a:stretch/>
        </p:blipFill>
        <p:spPr>
          <a:xfrm>
            <a:off x="8089920" y="76212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88" name="" descr=""/>
          <p:cNvPicPr/>
          <p:nvPr/>
        </p:nvPicPr>
        <p:blipFill>
          <a:blip r:embed="rId12"/>
          <a:stretch/>
        </p:blipFill>
        <p:spPr>
          <a:xfrm>
            <a:off x="8077320" y="107964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589" name="" descr=""/>
          <p:cNvPicPr/>
          <p:nvPr/>
        </p:nvPicPr>
        <p:blipFill>
          <a:blip r:embed="rId13"/>
          <a:stretch/>
        </p:blipFill>
        <p:spPr>
          <a:xfrm>
            <a:off x="6730920" y="749160"/>
            <a:ext cx="228600" cy="228600"/>
          </a:xfrm>
          <a:prstGeom prst="rect">
            <a:avLst/>
          </a:prstGeom>
          <a:ln>
            <a:noFill/>
          </a:ln>
        </p:spPr>
      </p:pic>
      <p:pic>
        <p:nvPicPr>
          <p:cNvPr id="3590" name="" descr=""/>
          <p:cNvPicPr/>
          <p:nvPr/>
        </p:nvPicPr>
        <p:blipFill>
          <a:blip r:embed="rId14"/>
          <a:stretch/>
        </p:blipFill>
        <p:spPr>
          <a:xfrm>
            <a:off x="393840" y="2286000"/>
            <a:ext cx="1231920" cy="2705040"/>
          </a:xfrm>
          <a:prstGeom prst="rect">
            <a:avLst/>
          </a:prstGeom>
          <a:ln>
            <a:noFill/>
          </a:ln>
        </p:spPr>
      </p:pic>
      <p:pic>
        <p:nvPicPr>
          <p:cNvPr id="3591" name="" descr=""/>
          <p:cNvPicPr/>
          <p:nvPr/>
        </p:nvPicPr>
        <p:blipFill>
          <a:blip r:embed="rId15"/>
          <a:stretch/>
        </p:blipFill>
        <p:spPr>
          <a:xfrm>
            <a:off x="2184480" y="2286000"/>
            <a:ext cx="1231920" cy="270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CustomShape 1"/>
          <p:cNvSpPr/>
          <p:nvPr/>
        </p:nvSpPr>
        <p:spPr>
          <a:xfrm>
            <a:off x="374400" y="139320"/>
            <a:ext cx="46846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3600" spc="-1" strike="noStrike">
                <a:solidFill>
                  <a:srgbClr val="000000"/>
                </a:solidFill>
                <a:latin typeface="Times New Roman"/>
              </a:rPr>
              <a:t>Vérification du gradient </a:t>
            </a:r>
            <a:endParaRPr b="0" lang="en-CA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(exemple)</a:t>
            </a:r>
            <a:endParaRPr b="0" lang="en-CA" sz="2000" spc="-1" strike="noStrike">
              <a:latin typeface="Arial"/>
            </a:endParaRPr>
          </a:p>
        </p:txBody>
      </p:sp>
      <p:grpSp>
        <p:nvGrpSpPr>
          <p:cNvPr id="3593" name="Group 2"/>
          <p:cNvGrpSpPr/>
          <p:nvPr/>
        </p:nvGrpSpPr>
        <p:grpSpPr>
          <a:xfrm>
            <a:off x="6670800" y="0"/>
            <a:ext cx="2342160" cy="1579680"/>
            <a:chOff x="6670800" y="0"/>
            <a:chExt cx="2342160" cy="1579680"/>
          </a:xfrm>
        </p:grpSpPr>
        <p:sp>
          <p:nvSpPr>
            <p:cNvPr id="3594" name="CustomShape 3"/>
            <p:cNvSpPr/>
            <p:nvPr/>
          </p:nvSpPr>
          <p:spPr>
            <a:xfrm>
              <a:off x="7263720" y="65700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95" name="CustomShape 4"/>
            <p:cNvSpPr/>
            <p:nvPr/>
          </p:nvSpPr>
          <p:spPr>
            <a:xfrm>
              <a:off x="7281720" y="0"/>
              <a:ext cx="312120" cy="2541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96" name="CustomShape 5"/>
            <p:cNvSpPr/>
            <p:nvPr/>
          </p:nvSpPr>
          <p:spPr>
            <a:xfrm>
              <a:off x="7267320" y="323280"/>
              <a:ext cx="340560" cy="2793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97" name="CustomShape 6"/>
            <p:cNvSpPr/>
            <p:nvPr/>
          </p:nvSpPr>
          <p:spPr>
            <a:xfrm>
              <a:off x="8715960" y="829800"/>
              <a:ext cx="297000" cy="268200"/>
            </a:xfrm>
            <a:prstGeom prst="ellipse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98" name="CustomShape 7"/>
            <p:cNvSpPr/>
            <p:nvPr/>
          </p:nvSpPr>
          <p:spPr>
            <a:xfrm>
              <a:off x="7263720" y="97920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599" name="CustomShape 8"/>
            <p:cNvSpPr/>
            <p:nvPr/>
          </p:nvSpPr>
          <p:spPr>
            <a:xfrm>
              <a:off x="7263720" y="132588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00" name="CustomShape 9"/>
            <p:cNvSpPr/>
            <p:nvPr/>
          </p:nvSpPr>
          <p:spPr>
            <a:xfrm>
              <a:off x="6670800" y="18756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01" name="CustomShape 10"/>
            <p:cNvSpPr/>
            <p:nvPr/>
          </p:nvSpPr>
          <p:spPr>
            <a:xfrm>
              <a:off x="6670800" y="47700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02" name="CustomShape 11"/>
            <p:cNvSpPr/>
            <p:nvPr/>
          </p:nvSpPr>
          <p:spPr>
            <a:xfrm>
              <a:off x="6670800" y="112176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03" name="CustomShape 12"/>
            <p:cNvSpPr/>
            <p:nvPr/>
          </p:nvSpPr>
          <p:spPr>
            <a:xfrm>
              <a:off x="6670800" y="76644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04" name="CustomShape 13"/>
            <p:cNvSpPr/>
            <p:nvPr/>
          </p:nvSpPr>
          <p:spPr>
            <a:xfrm flipV="1">
              <a:off x="7010280" y="783360"/>
              <a:ext cx="252720" cy="9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05" name="CustomShape 14"/>
            <p:cNvSpPr/>
            <p:nvPr/>
          </p:nvSpPr>
          <p:spPr>
            <a:xfrm>
              <a:off x="7010280" y="590760"/>
              <a:ext cx="252720" cy="19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06" name="CustomShape 15"/>
            <p:cNvSpPr/>
            <p:nvPr/>
          </p:nvSpPr>
          <p:spPr>
            <a:xfrm flipV="1">
              <a:off x="7010280" y="126720"/>
              <a:ext cx="270720" cy="110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07" name="CustomShape 16"/>
            <p:cNvSpPr/>
            <p:nvPr/>
          </p:nvSpPr>
          <p:spPr>
            <a:xfrm flipV="1">
              <a:off x="7010280" y="126000"/>
              <a:ext cx="270720" cy="75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08" name="CustomShape 17"/>
            <p:cNvSpPr/>
            <p:nvPr/>
          </p:nvSpPr>
          <p:spPr>
            <a:xfrm flipV="1">
              <a:off x="7010280" y="126720"/>
              <a:ext cx="270720" cy="17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09" name="CustomShape 18"/>
            <p:cNvSpPr/>
            <p:nvPr/>
          </p:nvSpPr>
          <p:spPr>
            <a:xfrm flipV="1">
              <a:off x="7010280" y="462240"/>
              <a:ext cx="256680" cy="772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0" name="CustomShape 19"/>
            <p:cNvSpPr/>
            <p:nvPr/>
          </p:nvSpPr>
          <p:spPr>
            <a:xfrm flipV="1">
              <a:off x="7010280" y="462960"/>
              <a:ext cx="256680" cy="12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1" name="CustomShape 20"/>
            <p:cNvSpPr/>
            <p:nvPr/>
          </p:nvSpPr>
          <p:spPr>
            <a:xfrm>
              <a:off x="7010280" y="880560"/>
              <a:ext cx="252720" cy="22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2" name="CustomShape 21"/>
            <p:cNvSpPr/>
            <p:nvPr/>
          </p:nvSpPr>
          <p:spPr>
            <a:xfrm>
              <a:off x="7010280" y="1235520"/>
              <a:ext cx="252720" cy="21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3" name="CustomShape 22"/>
            <p:cNvSpPr/>
            <p:nvPr/>
          </p:nvSpPr>
          <p:spPr>
            <a:xfrm>
              <a:off x="7010280" y="301680"/>
              <a:ext cx="252720" cy="80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4" name="CustomShape 23"/>
            <p:cNvSpPr/>
            <p:nvPr/>
          </p:nvSpPr>
          <p:spPr>
            <a:xfrm>
              <a:off x="7010280" y="590760"/>
              <a:ext cx="252720" cy="861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5" name="CustomShape 24"/>
            <p:cNvSpPr/>
            <p:nvPr/>
          </p:nvSpPr>
          <p:spPr>
            <a:xfrm>
              <a:off x="7010280" y="301680"/>
              <a:ext cx="256680" cy="16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6" name="CustomShape 25"/>
            <p:cNvSpPr/>
            <p:nvPr/>
          </p:nvSpPr>
          <p:spPr>
            <a:xfrm>
              <a:off x="7594200" y="127080"/>
              <a:ext cx="407880" cy="43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7" name="CustomShape 26"/>
            <p:cNvSpPr/>
            <p:nvPr/>
          </p:nvSpPr>
          <p:spPr>
            <a:xfrm>
              <a:off x="7608600" y="463320"/>
              <a:ext cx="39348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8" name="CustomShape 27"/>
            <p:cNvSpPr/>
            <p:nvPr/>
          </p:nvSpPr>
          <p:spPr>
            <a:xfrm flipV="1">
              <a:off x="7612200" y="565560"/>
              <a:ext cx="389880" cy="2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9" name="CustomShape 28"/>
            <p:cNvSpPr/>
            <p:nvPr/>
          </p:nvSpPr>
          <p:spPr>
            <a:xfrm flipV="1">
              <a:off x="7612200" y="565560"/>
              <a:ext cx="389880" cy="88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20" name="CustomShape 29"/>
            <p:cNvSpPr/>
            <p:nvPr/>
          </p:nvSpPr>
          <p:spPr>
            <a:xfrm flipV="1">
              <a:off x="7612200" y="566280"/>
              <a:ext cx="389880" cy="53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21" name="CustomShape 30"/>
            <p:cNvSpPr/>
            <p:nvPr/>
          </p:nvSpPr>
          <p:spPr>
            <a:xfrm>
              <a:off x="7998480" y="76032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22" name="CustomShape 31"/>
            <p:cNvSpPr/>
            <p:nvPr/>
          </p:nvSpPr>
          <p:spPr>
            <a:xfrm>
              <a:off x="8002440" y="426600"/>
              <a:ext cx="340560" cy="2793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23" name="CustomShape 32"/>
            <p:cNvSpPr/>
            <p:nvPr/>
          </p:nvSpPr>
          <p:spPr>
            <a:xfrm>
              <a:off x="7998480" y="108252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24" name="CustomShape 33"/>
            <p:cNvSpPr/>
            <p:nvPr/>
          </p:nvSpPr>
          <p:spPr>
            <a:xfrm>
              <a:off x="7594200" y="127080"/>
              <a:ext cx="419760" cy="115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25" name="CustomShape 34"/>
            <p:cNvSpPr/>
            <p:nvPr/>
          </p:nvSpPr>
          <p:spPr>
            <a:xfrm>
              <a:off x="7608600" y="463320"/>
              <a:ext cx="389880" cy="746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26" name="CustomShape 35"/>
            <p:cNvSpPr/>
            <p:nvPr/>
          </p:nvSpPr>
          <p:spPr>
            <a:xfrm>
              <a:off x="7612200" y="784080"/>
              <a:ext cx="385920" cy="42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27" name="CustomShape 36"/>
            <p:cNvSpPr/>
            <p:nvPr/>
          </p:nvSpPr>
          <p:spPr>
            <a:xfrm flipV="1">
              <a:off x="7612200" y="1209240"/>
              <a:ext cx="385920" cy="24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28" name="CustomShape 37"/>
            <p:cNvSpPr/>
            <p:nvPr/>
          </p:nvSpPr>
          <p:spPr>
            <a:xfrm>
              <a:off x="7612200" y="1106280"/>
              <a:ext cx="38592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29" name="CustomShape 38"/>
            <p:cNvSpPr/>
            <p:nvPr/>
          </p:nvSpPr>
          <p:spPr>
            <a:xfrm>
              <a:off x="7594200" y="127080"/>
              <a:ext cx="403920" cy="75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30" name="CustomShape 39"/>
            <p:cNvSpPr/>
            <p:nvPr/>
          </p:nvSpPr>
          <p:spPr>
            <a:xfrm>
              <a:off x="7608600" y="463320"/>
              <a:ext cx="389880" cy="42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31" name="CustomShape 40"/>
            <p:cNvSpPr/>
            <p:nvPr/>
          </p:nvSpPr>
          <p:spPr>
            <a:xfrm>
              <a:off x="7612200" y="784080"/>
              <a:ext cx="38592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32" name="CustomShape 41"/>
            <p:cNvSpPr/>
            <p:nvPr/>
          </p:nvSpPr>
          <p:spPr>
            <a:xfrm flipV="1">
              <a:off x="7612200" y="887040"/>
              <a:ext cx="385920" cy="56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33" name="CustomShape 42"/>
            <p:cNvSpPr/>
            <p:nvPr/>
          </p:nvSpPr>
          <p:spPr>
            <a:xfrm flipV="1">
              <a:off x="7612200" y="886320"/>
              <a:ext cx="385920" cy="21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34" name="CustomShape 43"/>
            <p:cNvSpPr/>
            <p:nvPr/>
          </p:nvSpPr>
          <p:spPr>
            <a:xfrm>
              <a:off x="8343360" y="566640"/>
              <a:ext cx="372240" cy="39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35" name="CustomShape 44"/>
            <p:cNvSpPr/>
            <p:nvPr/>
          </p:nvSpPr>
          <p:spPr>
            <a:xfrm>
              <a:off x="8347320" y="887400"/>
              <a:ext cx="368640" cy="7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36" name="CustomShape 45"/>
            <p:cNvSpPr/>
            <p:nvPr/>
          </p:nvSpPr>
          <p:spPr>
            <a:xfrm flipV="1">
              <a:off x="8347320" y="963720"/>
              <a:ext cx="368640" cy="24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7" name="CustomShape 46"/>
          <p:cNvSpPr/>
          <p:nvPr/>
        </p:nvSpPr>
        <p:spPr>
          <a:xfrm>
            <a:off x="0" y="5568840"/>
            <a:ext cx="19494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ff0000"/>
                </a:solidFill>
                <a:latin typeface="Arial-BoldMT"/>
              </a:rPr>
              <a:t>E(W)=1.25347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638" name="CustomShape 47"/>
          <p:cNvSpPr/>
          <p:nvPr/>
        </p:nvSpPr>
        <p:spPr>
          <a:xfrm>
            <a:off x="713160" y="1580040"/>
            <a:ext cx="7374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Arial-BoldMT"/>
              </a:rPr>
              <a:t>W                  W+h                    gradient W 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639" name="CustomShape 48"/>
          <p:cNvSpPr/>
          <p:nvPr/>
        </p:nvSpPr>
        <p:spPr>
          <a:xfrm>
            <a:off x="5208840" y="2226960"/>
            <a:ext cx="10134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-2.5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640" name="CustomShape 49"/>
          <p:cNvSpPr/>
          <p:nvPr/>
        </p:nvSpPr>
        <p:spPr>
          <a:xfrm>
            <a:off x="5304600" y="262728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0.6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641" name="CustomShape 50"/>
          <p:cNvSpPr/>
          <p:nvPr/>
        </p:nvSpPr>
        <p:spPr>
          <a:xfrm>
            <a:off x="5304600" y="302724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0.0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642" name="CustomShape 51"/>
          <p:cNvSpPr/>
          <p:nvPr/>
        </p:nvSpPr>
        <p:spPr>
          <a:xfrm>
            <a:off x="5304600" y="381960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1.1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643" name="CustomShape 52"/>
          <p:cNvSpPr/>
          <p:nvPr/>
        </p:nvSpPr>
        <p:spPr>
          <a:xfrm>
            <a:off x="5371560" y="341424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…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644" name="CustomShape 53"/>
          <p:cNvSpPr/>
          <p:nvPr/>
        </p:nvSpPr>
        <p:spPr>
          <a:xfrm>
            <a:off x="5320080" y="415836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1.3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645" name="CustomShape 54"/>
          <p:cNvSpPr/>
          <p:nvPr/>
        </p:nvSpPr>
        <p:spPr>
          <a:xfrm>
            <a:off x="5260680" y="4511160"/>
            <a:ext cx="6876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-2.1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3646" name="" descr=""/>
          <p:cNvPicPr/>
          <p:nvPr/>
        </p:nvPicPr>
        <p:blipFill>
          <a:blip r:embed="rId1"/>
          <a:stretch/>
        </p:blipFill>
        <p:spPr>
          <a:xfrm>
            <a:off x="7340760" y="2556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647" name="" descr=""/>
          <p:cNvPicPr/>
          <p:nvPr/>
        </p:nvPicPr>
        <p:blipFill>
          <a:blip r:embed="rId2"/>
          <a:stretch/>
        </p:blipFill>
        <p:spPr>
          <a:xfrm>
            <a:off x="8750160" y="876240"/>
            <a:ext cx="241200" cy="165240"/>
          </a:xfrm>
          <a:prstGeom prst="rect">
            <a:avLst/>
          </a:prstGeom>
          <a:ln>
            <a:noFill/>
          </a:ln>
        </p:spPr>
      </p:pic>
      <p:pic>
        <p:nvPicPr>
          <p:cNvPr id="3648" name="" descr=""/>
          <p:cNvPicPr/>
          <p:nvPr/>
        </p:nvPicPr>
        <p:blipFill>
          <a:blip r:embed="rId3"/>
          <a:stretch/>
        </p:blipFill>
        <p:spPr>
          <a:xfrm>
            <a:off x="6756480" y="190440"/>
            <a:ext cx="177840" cy="190440"/>
          </a:xfrm>
          <a:prstGeom prst="rect">
            <a:avLst/>
          </a:prstGeom>
          <a:ln>
            <a:noFill/>
          </a:ln>
        </p:spPr>
      </p:pic>
      <p:pic>
        <p:nvPicPr>
          <p:cNvPr id="3649" name="" descr=""/>
          <p:cNvPicPr/>
          <p:nvPr/>
        </p:nvPicPr>
        <p:blipFill>
          <a:blip r:embed="rId4"/>
          <a:stretch/>
        </p:blipFill>
        <p:spPr>
          <a:xfrm>
            <a:off x="6743880" y="444600"/>
            <a:ext cx="190440" cy="203040"/>
          </a:xfrm>
          <a:prstGeom prst="rect">
            <a:avLst/>
          </a:prstGeom>
          <a:ln>
            <a:noFill/>
          </a:ln>
        </p:spPr>
      </p:pic>
      <p:pic>
        <p:nvPicPr>
          <p:cNvPr id="3650" name="" descr=""/>
          <p:cNvPicPr/>
          <p:nvPr/>
        </p:nvPicPr>
        <p:blipFill>
          <a:blip r:embed="rId5"/>
          <a:stretch/>
        </p:blipFill>
        <p:spPr>
          <a:xfrm>
            <a:off x="6718320" y="1079640"/>
            <a:ext cx="254160" cy="241200"/>
          </a:xfrm>
          <a:prstGeom prst="rect">
            <a:avLst/>
          </a:prstGeom>
          <a:ln>
            <a:noFill/>
          </a:ln>
        </p:spPr>
      </p:pic>
      <p:pic>
        <p:nvPicPr>
          <p:cNvPr id="3651" name="" descr=""/>
          <p:cNvPicPr/>
          <p:nvPr/>
        </p:nvPicPr>
        <p:blipFill>
          <a:blip r:embed="rId6"/>
          <a:stretch/>
        </p:blipFill>
        <p:spPr>
          <a:xfrm>
            <a:off x="7353360" y="35568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652" name="" descr=""/>
          <p:cNvPicPr/>
          <p:nvPr/>
        </p:nvPicPr>
        <p:blipFill>
          <a:blip r:embed="rId7"/>
          <a:stretch/>
        </p:blipFill>
        <p:spPr>
          <a:xfrm>
            <a:off x="7353360" y="67320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653" name="" descr=""/>
          <p:cNvPicPr/>
          <p:nvPr/>
        </p:nvPicPr>
        <p:blipFill>
          <a:blip r:embed="rId8"/>
          <a:stretch/>
        </p:blipFill>
        <p:spPr>
          <a:xfrm>
            <a:off x="7353360" y="99072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654" name="" descr=""/>
          <p:cNvPicPr/>
          <p:nvPr/>
        </p:nvPicPr>
        <p:blipFill>
          <a:blip r:embed="rId9"/>
          <a:stretch/>
        </p:blipFill>
        <p:spPr>
          <a:xfrm>
            <a:off x="7353360" y="130824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655" name="" descr=""/>
          <p:cNvPicPr/>
          <p:nvPr/>
        </p:nvPicPr>
        <p:blipFill>
          <a:blip r:embed="rId10"/>
          <a:stretch/>
        </p:blipFill>
        <p:spPr>
          <a:xfrm>
            <a:off x="8089920" y="44460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656" name="" descr=""/>
          <p:cNvPicPr/>
          <p:nvPr/>
        </p:nvPicPr>
        <p:blipFill>
          <a:blip r:embed="rId11"/>
          <a:stretch/>
        </p:blipFill>
        <p:spPr>
          <a:xfrm>
            <a:off x="8089920" y="76212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657" name="" descr=""/>
          <p:cNvPicPr/>
          <p:nvPr/>
        </p:nvPicPr>
        <p:blipFill>
          <a:blip r:embed="rId12"/>
          <a:stretch/>
        </p:blipFill>
        <p:spPr>
          <a:xfrm>
            <a:off x="8077320" y="107964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658" name="" descr=""/>
          <p:cNvPicPr/>
          <p:nvPr/>
        </p:nvPicPr>
        <p:blipFill>
          <a:blip r:embed="rId13"/>
          <a:stretch/>
        </p:blipFill>
        <p:spPr>
          <a:xfrm>
            <a:off x="6730920" y="749160"/>
            <a:ext cx="228600" cy="228600"/>
          </a:xfrm>
          <a:prstGeom prst="rect">
            <a:avLst/>
          </a:prstGeom>
          <a:ln>
            <a:noFill/>
          </a:ln>
        </p:spPr>
      </p:pic>
      <p:pic>
        <p:nvPicPr>
          <p:cNvPr id="3659" name="" descr=""/>
          <p:cNvPicPr/>
          <p:nvPr/>
        </p:nvPicPr>
        <p:blipFill>
          <a:blip r:embed="rId14"/>
          <a:stretch/>
        </p:blipFill>
        <p:spPr>
          <a:xfrm>
            <a:off x="393840" y="2286000"/>
            <a:ext cx="1231920" cy="2705040"/>
          </a:xfrm>
          <a:prstGeom prst="rect">
            <a:avLst/>
          </a:prstGeom>
          <a:ln>
            <a:noFill/>
          </a:ln>
        </p:spPr>
      </p:pic>
      <p:pic>
        <p:nvPicPr>
          <p:cNvPr id="3660" name="" descr=""/>
          <p:cNvPicPr/>
          <p:nvPr/>
        </p:nvPicPr>
        <p:blipFill>
          <a:blip r:embed="rId15"/>
          <a:stretch/>
        </p:blipFill>
        <p:spPr>
          <a:xfrm>
            <a:off x="2184480" y="2286000"/>
            <a:ext cx="1231920" cy="270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CustomShape 1"/>
          <p:cNvSpPr/>
          <p:nvPr/>
        </p:nvSpPr>
        <p:spPr>
          <a:xfrm>
            <a:off x="374400" y="139320"/>
            <a:ext cx="46846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3600" spc="-1" strike="noStrike">
                <a:solidFill>
                  <a:srgbClr val="000000"/>
                </a:solidFill>
                <a:latin typeface="Times New Roman"/>
              </a:rPr>
              <a:t>Vérification du gradient </a:t>
            </a:r>
            <a:endParaRPr b="0" lang="en-CA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(exemple)</a:t>
            </a:r>
            <a:endParaRPr b="0" lang="en-CA" sz="2000" spc="-1" strike="noStrike">
              <a:latin typeface="Arial"/>
            </a:endParaRPr>
          </a:p>
        </p:txBody>
      </p:sp>
      <p:grpSp>
        <p:nvGrpSpPr>
          <p:cNvPr id="3662" name="Group 2"/>
          <p:cNvGrpSpPr/>
          <p:nvPr/>
        </p:nvGrpSpPr>
        <p:grpSpPr>
          <a:xfrm>
            <a:off x="6670800" y="0"/>
            <a:ext cx="2342160" cy="1579680"/>
            <a:chOff x="6670800" y="0"/>
            <a:chExt cx="2342160" cy="1579680"/>
          </a:xfrm>
        </p:grpSpPr>
        <p:sp>
          <p:nvSpPr>
            <p:cNvPr id="3663" name="CustomShape 3"/>
            <p:cNvSpPr/>
            <p:nvPr/>
          </p:nvSpPr>
          <p:spPr>
            <a:xfrm>
              <a:off x="7263720" y="65700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64" name="CustomShape 4"/>
            <p:cNvSpPr/>
            <p:nvPr/>
          </p:nvSpPr>
          <p:spPr>
            <a:xfrm>
              <a:off x="7281720" y="0"/>
              <a:ext cx="312120" cy="2541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65" name="CustomShape 5"/>
            <p:cNvSpPr/>
            <p:nvPr/>
          </p:nvSpPr>
          <p:spPr>
            <a:xfrm>
              <a:off x="7267320" y="323280"/>
              <a:ext cx="340560" cy="2793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66" name="CustomShape 6"/>
            <p:cNvSpPr/>
            <p:nvPr/>
          </p:nvSpPr>
          <p:spPr>
            <a:xfrm>
              <a:off x="8715960" y="829800"/>
              <a:ext cx="297000" cy="268200"/>
            </a:xfrm>
            <a:prstGeom prst="ellipse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67" name="CustomShape 7"/>
            <p:cNvSpPr/>
            <p:nvPr/>
          </p:nvSpPr>
          <p:spPr>
            <a:xfrm>
              <a:off x="7263720" y="97920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68" name="CustomShape 8"/>
            <p:cNvSpPr/>
            <p:nvPr/>
          </p:nvSpPr>
          <p:spPr>
            <a:xfrm>
              <a:off x="7263720" y="132588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69" name="CustomShape 9"/>
            <p:cNvSpPr/>
            <p:nvPr/>
          </p:nvSpPr>
          <p:spPr>
            <a:xfrm>
              <a:off x="6670800" y="18756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70" name="CustomShape 10"/>
            <p:cNvSpPr/>
            <p:nvPr/>
          </p:nvSpPr>
          <p:spPr>
            <a:xfrm>
              <a:off x="6670800" y="47700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71" name="CustomShape 11"/>
            <p:cNvSpPr/>
            <p:nvPr/>
          </p:nvSpPr>
          <p:spPr>
            <a:xfrm>
              <a:off x="6670800" y="112176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72" name="CustomShape 12"/>
            <p:cNvSpPr/>
            <p:nvPr/>
          </p:nvSpPr>
          <p:spPr>
            <a:xfrm>
              <a:off x="6670800" y="766440"/>
              <a:ext cx="339480" cy="2275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73" name="CustomShape 13"/>
            <p:cNvSpPr/>
            <p:nvPr/>
          </p:nvSpPr>
          <p:spPr>
            <a:xfrm flipV="1">
              <a:off x="7010280" y="783360"/>
              <a:ext cx="252720" cy="9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74" name="CustomShape 14"/>
            <p:cNvSpPr/>
            <p:nvPr/>
          </p:nvSpPr>
          <p:spPr>
            <a:xfrm>
              <a:off x="7010280" y="590760"/>
              <a:ext cx="252720" cy="19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75" name="CustomShape 15"/>
            <p:cNvSpPr/>
            <p:nvPr/>
          </p:nvSpPr>
          <p:spPr>
            <a:xfrm flipV="1">
              <a:off x="7010280" y="126720"/>
              <a:ext cx="270720" cy="110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76" name="CustomShape 16"/>
            <p:cNvSpPr/>
            <p:nvPr/>
          </p:nvSpPr>
          <p:spPr>
            <a:xfrm flipV="1">
              <a:off x="7010280" y="126000"/>
              <a:ext cx="270720" cy="75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77" name="CustomShape 17"/>
            <p:cNvSpPr/>
            <p:nvPr/>
          </p:nvSpPr>
          <p:spPr>
            <a:xfrm flipV="1">
              <a:off x="7010280" y="126720"/>
              <a:ext cx="270720" cy="17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78" name="CustomShape 18"/>
            <p:cNvSpPr/>
            <p:nvPr/>
          </p:nvSpPr>
          <p:spPr>
            <a:xfrm flipV="1">
              <a:off x="7010280" y="462240"/>
              <a:ext cx="256680" cy="772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79" name="CustomShape 19"/>
            <p:cNvSpPr/>
            <p:nvPr/>
          </p:nvSpPr>
          <p:spPr>
            <a:xfrm flipV="1">
              <a:off x="7010280" y="462960"/>
              <a:ext cx="256680" cy="12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0" name="CustomShape 20"/>
            <p:cNvSpPr/>
            <p:nvPr/>
          </p:nvSpPr>
          <p:spPr>
            <a:xfrm>
              <a:off x="7010280" y="880560"/>
              <a:ext cx="252720" cy="22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1" name="CustomShape 21"/>
            <p:cNvSpPr/>
            <p:nvPr/>
          </p:nvSpPr>
          <p:spPr>
            <a:xfrm>
              <a:off x="7010280" y="1235520"/>
              <a:ext cx="252720" cy="21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2" name="CustomShape 22"/>
            <p:cNvSpPr/>
            <p:nvPr/>
          </p:nvSpPr>
          <p:spPr>
            <a:xfrm>
              <a:off x="7010280" y="301680"/>
              <a:ext cx="252720" cy="80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3" name="CustomShape 23"/>
            <p:cNvSpPr/>
            <p:nvPr/>
          </p:nvSpPr>
          <p:spPr>
            <a:xfrm>
              <a:off x="7010280" y="590760"/>
              <a:ext cx="252720" cy="861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4" name="CustomShape 24"/>
            <p:cNvSpPr/>
            <p:nvPr/>
          </p:nvSpPr>
          <p:spPr>
            <a:xfrm>
              <a:off x="7010280" y="301680"/>
              <a:ext cx="256680" cy="16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5" name="CustomShape 25"/>
            <p:cNvSpPr/>
            <p:nvPr/>
          </p:nvSpPr>
          <p:spPr>
            <a:xfrm>
              <a:off x="7594200" y="127080"/>
              <a:ext cx="407880" cy="43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6" name="CustomShape 26"/>
            <p:cNvSpPr/>
            <p:nvPr/>
          </p:nvSpPr>
          <p:spPr>
            <a:xfrm>
              <a:off x="7608600" y="463320"/>
              <a:ext cx="39348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7" name="CustomShape 27"/>
            <p:cNvSpPr/>
            <p:nvPr/>
          </p:nvSpPr>
          <p:spPr>
            <a:xfrm flipV="1">
              <a:off x="7612200" y="565560"/>
              <a:ext cx="389880" cy="2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8" name="CustomShape 28"/>
            <p:cNvSpPr/>
            <p:nvPr/>
          </p:nvSpPr>
          <p:spPr>
            <a:xfrm flipV="1">
              <a:off x="7612200" y="565560"/>
              <a:ext cx="389880" cy="88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9" name="CustomShape 29"/>
            <p:cNvSpPr/>
            <p:nvPr/>
          </p:nvSpPr>
          <p:spPr>
            <a:xfrm flipV="1">
              <a:off x="7612200" y="566280"/>
              <a:ext cx="389880" cy="53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90" name="CustomShape 30"/>
            <p:cNvSpPr/>
            <p:nvPr/>
          </p:nvSpPr>
          <p:spPr>
            <a:xfrm>
              <a:off x="7998480" y="76032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91" name="CustomShape 31"/>
            <p:cNvSpPr/>
            <p:nvPr/>
          </p:nvSpPr>
          <p:spPr>
            <a:xfrm>
              <a:off x="8002440" y="426600"/>
              <a:ext cx="340560" cy="27936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92" name="CustomShape 32"/>
            <p:cNvSpPr/>
            <p:nvPr/>
          </p:nvSpPr>
          <p:spPr>
            <a:xfrm>
              <a:off x="7998480" y="1082520"/>
              <a:ext cx="348480" cy="253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693" name="CustomShape 33"/>
            <p:cNvSpPr/>
            <p:nvPr/>
          </p:nvSpPr>
          <p:spPr>
            <a:xfrm>
              <a:off x="7594200" y="127080"/>
              <a:ext cx="419760" cy="115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94" name="CustomShape 34"/>
            <p:cNvSpPr/>
            <p:nvPr/>
          </p:nvSpPr>
          <p:spPr>
            <a:xfrm>
              <a:off x="7608600" y="463320"/>
              <a:ext cx="389880" cy="746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95" name="CustomShape 35"/>
            <p:cNvSpPr/>
            <p:nvPr/>
          </p:nvSpPr>
          <p:spPr>
            <a:xfrm>
              <a:off x="7612200" y="784080"/>
              <a:ext cx="385920" cy="42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96" name="CustomShape 36"/>
            <p:cNvSpPr/>
            <p:nvPr/>
          </p:nvSpPr>
          <p:spPr>
            <a:xfrm flipV="1">
              <a:off x="7612200" y="1209240"/>
              <a:ext cx="385920" cy="24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97" name="CustomShape 37"/>
            <p:cNvSpPr/>
            <p:nvPr/>
          </p:nvSpPr>
          <p:spPr>
            <a:xfrm>
              <a:off x="7612200" y="1106280"/>
              <a:ext cx="38592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98" name="CustomShape 38"/>
            <p:cNvSpPr/>
            <p:nvPr/>
          </p:nvSpPr>
          <p:spPr>
            <a:xfrm>
              <a:off x="7594200" y="127080"/>
              <a:ext cx="403920" cy="75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99" name="CustomShape 39"/>
            <p:cNvSpPr/>
            <p:nvPr/>
          </p:nvSpPr>
          <p:spPr>
            <a:xfrm>
              <a:off x="7608600" y="463320"/>
              <a:ext cx="389880" cy="42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00" name="CustomShape 40"/>
            <p:cNvSpPr/>
            <p:nvPr/>
          </p:nvSpPr>
          <p:spPr>
            <a:xfrm>
              <a:off x="7612200" y="784080"/>
              <a:ext cx="385920" cy="10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01" name="CustomShape 41"/>
            <p:cNvSpPr/>
            <p:nvPr/>
          </p:nvSpPr>
          <p:spPr>
            <a:xfrm flipV="1">
              <a:off x="7612200" y="887040"/>
              <a:ext cx="385920" cy="56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02" name="CustomShape 42"/>
            <p:cNvSpPr/>
            <p:nvPr/>
          </p:nvSpPr>
          <p:spPr>
            <a:xfrm flipV="1">
              <a:off x="7612200" y="886320"/>
              <a:ext cx="385920" cy="21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03" name="CustomShape 43"/>
            <p:cNvSpPr/>
            <p:nvPr/>
          </p:nvSpPr>
          <p:spPr>
            <a:xfrm>
              <a:off x="8343360" y="566640"/>
              <a:ext cx="372240" cy="39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04" name="CustomShape 44"/>
            <p:cNvSpPr/>
            <p:nvPr/>
          </p:nvSpPr>
          <p:spPr>
            <a:xfrm>
              <a:off x="8347320" y="887400"/>
              <a:ext cx="368640" cy="7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05" name="CustomShape 45"/>
            <p:cNvSpPr/>
            <p:nvPr/>
          </p:nvSpPr>
          <p:spPr>
            <a:xfrm flipV="1">
              <a:off x="8347320" y="963720"/>
              <a:ext cx="368640" cy="24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06" name="CustomShape 46"/>
          <p:cNvSpPr/>
          <p:nvPr/>
        </p:nvSpPr>
        <p:spPr>
          <a:xfrm>
            <a:off x="713160" y="1580040"/>
            <a:ext cx="21301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Arial-BoldMT"/>
              </a:rPr>
              <a:t>gradient W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ff0000"/>
                </a:solidFill>
                <a:latin typeface="Arial-BoldMT"/>
              </a:rPr>
              <a:t>(num</a:t>
            </a:r>
            <a:r>
              <a:rPr b="1" lang="fr-CA" sz="2400" spc="-1" strike="noStrike">
                <a:solidFill>
                  <a:srgbClr val="ff0000"/>
                </a:solidFill>
                <a:latin typeface="Arial-BoldMT"/>
              </a:rPr>
              <a:t>érique)</a:t>
            </a:r>
            <a:r>
              <a:rPr b="1" lang="en-CA" sz="2400" spc="-1" strike="noStrike">
                <a:solidFill>
                  <a:srgbClr val="000000"/>
                </a:solidFill>
                <a:latin typeface="Arial-BoldMT"/>
              </a:rPr>
              <a:t>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707" name="CustomShape 47"/>
          <p:cNvSpPr/>
          <p:nvPr/>
        </p:nvSpPr>
        <p:spPr>
          <a:xfrm>
            <a:off x="1439640" y="2697480"/>
            <a:ext cx="10134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-2.5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08" name="CustomShape 48"/>
          <p:cNvSpPr/>
          <p:nvPr/>
        </p:nvSpPr>
        <p:spPr>
          <a:xfrm>
            <a:off x="1535400" y="309744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0.6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09" name="CustomShape 49"/>
          <p:cNvSpPr/>
          <p:nvPr/>
        </p:nvSpPr>
        <p:spPr>
          <a:xfrm>
            <a:off x="1535400" y="349776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0.0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10" name="CustomShape 50"/>
          <p:cNvSpPr/>
          <p:nvPr/>
        </p:nvSpPr>
        <p:spPr>
          <a:xfrm>
            <a:off x="1535400" y="429012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1.1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11" name="CustomShape 51"/>
          <p:cNvSpPr/>
          <p:nvPr/>
        </p:nvSpPr>
        <p:spPr>
          <a:xfrm>
            <a:off x="1602360" y="388440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…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12" name="CustomShape 52"/>
          <p:cNvSpPr/>
          <p:nvPr/>
        </p:nvSpPr>
        <p:spPr>
          <a:xfrm>
            <a:off x="1551240" y="462852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1.3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13" name="CustomShape 53"/>
          <p:cNvSpPr/>
          <p:nvPr/>
        </p:nvSpPr>
        <p:spPr>
          <a:xfrm>
            <a:off x="1491480" y="4981680"/>
            <a:ext cx="6876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-2.1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14" name="CustomShape 54"/>
          <p:cNvSpPr/>
          <p:nvPr/>
        </p:nvSpPr>
        <p:spPr>
          <a:xfrm>
            <a:off x="3356640" y="1557360"/>
            <a:ext cx="3043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Arial-BoldMT"/>
              </a:rPr>
              <a:t>gradient W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ff0000"/>
                </a:solidFill>
                <a:latin typeface="Arial-BoldMT"/>
              </a:rPr>
              <a:t>(retro-propagation</a:t>
            </a:r>
            <a:r>
              <a:rPr b="1" lang="fr-CA" sz="2400" spc="-1" strike="noStrike">
                <a:solidFill>
                  <a:srgbClr val="ff0000"/>
                </a:solidFill>
                <a:latin typeface="Arial-BoldMT"/>
              </a:rPr>
              <a:t>)</a:t>
            </a:r>
            <a:r>
              <a:rPr b="1" lang="en-CA" sz="2400" spc="-1" strike="noStrike">
                <a:solidFill>
                  <a:srgbClr val="ff0000"/>
                </a:solidFill>
                <a:latin typeface="Arial-BoldMT"/>
              </a:rPr>
              <a:t>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715" name="CustomShape 55"/>
          <p:cNvSpPr/>
          <p:nvPr/>
        </p:nvSpPr>
        <p:spPr>
          <a:xfrm>
            <a:off x="4469040" y="2652120"/>
            <a:ext cx="10134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-2.5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16" name="CustomShape 56"/>
          <p:cNvSpPr/>
          <p:nvPr/>
        </p:nvSpPr>
        <p:spPr>
          <a:xfrm>
            <a:off x="4564800" y="305208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0.6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17" name="CustomShape 57"/>
          <p:cNvSpPr/>
          <p:nvPr/>
        </p:nvSpPr>
        <p:spPr>
          <a:xfrm>
            <a:off x="4564800" y="345204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0.0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18" name="CustomShape 58"/>
          <p:cNvSpPr/>
          <p:nvPr/>
        </p:nvSpPr>
        <p:spPr>
          <a:xfrm>
            <a:off x="4564800" y="424440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1.1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19" name="CustomShape 59"/>
          <p:cNvSpPr/>
          <p:nvPr/>
        </p:nvSpPr>
        <p:spPr>
          <a:xfrm>
            <a:off x="4631760" y="383904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…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20" name="CustomShape 60"/>
          <p:cNvSpPr/>
          <p:nvPr/>
        </p:nvSpPr>
        <p:spPr>
          <a:xfrm>
            <a:off x="4580640" y="4583160"/>
            <a:ext cx="68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1.3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21" name="CustomShape 61"/>
          <p:cNvSpPr/>
          <p:nvPr/>
        </p:nvSpPr>
        <p:spPr>
          <a:xfrm>
            <a:off x="4520880" y="4936320"/>
            <a:ext cx="6876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Arial-BoldMT"/>
              </a:rPr>
              <a:t>-2.1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722" name="CustomShape 62"/>
          <p:cNvSpPr/>
          <p:nvPr/>
        </p:nvSpPr>
        <p:spPr>
          <a:xfrm>
            <a:off x="2453400" y="3386520"/>
            <a:ext cx="1482840" cy="1130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3" name="CustomShape 63"/>
          <p:cNvSpPr/>
          <p:nvPr/>
        </p:nvSpPr>
        <p:spPr>
          <a:xfrm>
            <a:off x="5837400" y="2215080"/>
            <a:ext cx="3341160" cy="2720880"/>
          </a:xfrm>
          <a:prstGeom prst="irregularSeal2">
            <a:avLst/>
          </a:prstGeom>
          <a:solidFill>
            <a:srgbClr val="ffc0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Vérification réussie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3724" name="" descr=""/>
          <p:cNvPicPr/>
          <p:nvPr/>
        </p:nvPicPr>
        <p:blipFill>
          <a:blip r:embed="rId1"/>
          <a:stretch/>
        </p:blipFill>
        <p:spPr>
          <a:xfrm>
            <a:off x="7340760" y="2556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725" name="" descr=""/>
          <p:cNvPicPr/>
          <p:nvPr/>
        </p:nvPicPr>
        <p:blipFill>
          <a:blip r:embed="rId2"/>
          <a:stretch/>
        </p:blipFill>
        <p:spPr>
          <a:xfrm>
            <a:off x="8750160" y="876240"/>
            <a:ext cx="241200" cy="165240"/>
          </a:xfrm>
          <a:prstGeom prst="rect">
            <a:avLst/>
          </a:prstGeom>
          <a:ln>
            <a:noFill/>
          </a:ln>
        </p:spPr>
      </p:pic>
      <p:pic>
        <p:nvPicPr>
          <p:cNvPr id="3726" name="" descr=""/>
          <p:cNvPicPr/>
          <p:nvPr/>
        </p:nvPicPr>
        <p:blipFill>
          <a:blip r:embed="rId3"/>
          <a:stretch/>
        </p:blipFill>
        <p:spPr>
          <a:xfrm>
            <a:off x="6756480" y="190440"/>
            <a:ext cx="177840" cy="190440"/>
          </a:xfrm>
          <a:prstGeom prst="rect">
            <a:avLst/>
          </a:prstGeom>
          <a:ln>
            <a:noFill/>
          </a:ln>
        </p:spPr>
      </p:pic>
      <p:pic>
        <p:nvPicPr>
          <p:cNvPr id="3727" name="" descr=""/>
          <p:cNvPicPr/>
          <p:nvPr/>
        </p:nvPicPr>
        <p:blipFill>
          <a:blip r:embed="rId4"/>
          <a:stretch/>
        </p:blipFill>
        <p:spPr>
          <a:xfrm>
            <a:off x="6743880" y="444600"/>
            <a:ext cx="190440" cy="203040"/>
          </a:xfrm>
          <a:prstGeom prst="rect">
            <a:avLst/>
          </a:prstGeom>
          <a:ln>
            <a:noFill/>
          </a:ln>
        </p:spPr>
      </p:pic>
      <p:pic>
        <p:nvPicPr>
          <p:cNvPr id="3728" name="" descr=""/>
          <p:cNvPicPr/>
          <p:nvPr/>
        </p:nvPicPr>
        <p:blipFill>
          <a:blip r:embed="rId5"/>
          <a:stretch/>
        </p:blipFill>
        <p:spPr>
          <a:xfrm>
            <a:off x="6718320" y="1079640"/>
            <a:ext cx="254160" cy="241200"/>
          </a:xfrm>
          <a:prstGeom prst="rect">
            <a:avLst/>
          </a:prstGeom>
          <a:ln>
            <a:noFill/>
          </a:ln>
        </p:spPr>
      </p:pic>
      <p:pic>
        <p:nvPicPr>
          <p:cNvPr id="3729" name="" descr=""/>
          <p:cNvPicPr/>
          <p:nvPr/>
        </p:nvPicPr>
        <p:blipFill>
          <a:blip r:embed="rId6"/>
          <a:stretch/>
        </p:blipFill>
        <p:spPr>
          <a:xfrm>
            <a:off x="7353360" y="35568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730" name="" descr=""/>
          <p:cNvPicPr/>
          <p:nvPr/>
        </p:nvPicPr>
        <p:blipFill>
          <a:blip r:embed="rId7"/>
          <a:stretch/>
        </p:blipFill>
        <p:spPr>
          <a:xfrm>
            <a:off x="7353360" y="67320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731" name="" descr=""/>
          <p:cNvPicPr/>
          <p:nvPr/>
        </p:nvPicPr>
        <p:blipFill>
          <a:blip r:embed="rId8"/>
          <a:stretch/>
        </p:blipFill>
        <p:spPr>
          <a:xfrm>
            <a:off x="7353360" y="99072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732" name="" descr=""/>
          <p:cNvPicPr/>
          <p:nvPr/>
        </p:nvPicPr>
        <p:blipFill>
          <a:blip r:embed="rId9"/>
          <a:stretch/>
        </p:blipFill>
        <p:spPr>
          <a:xfrm>
            <a:off x="7353360" y="130824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733" name="" descr=""/>
          <p:cNvPicPr/>
          <p:nvPr/>
        </p:nvPicPr>
        <p:blipFill>
          <a:blip r:embed="rId10"/>
          <a:stretch/>
        </p:blipFill>
        <p:spPr>
          <a:xfrm>
            <a:off x="8089920" y="44460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734" name="" descr=""/>
          <p:cNvPicPr/>
          <p:nvPr/>
        </p:nvPicPr>
        <p:blipFill>
          <a:blip r:embed="rId11"/>
          <a:stretch/>
        </p:blipFill>
        <p:spPr>
          <a:xfrm>
            <a:off x="8089920" y="76212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735" name="" descr=""/>
          <p:cNvPicPr/>
          <p:nvPr/>
        </p:nvPicPr>
        <p:blipFill>
          <a:blip r:embed="rId12"/>
          <a:stretch/>
        </p:blipFill>
        <p:spPr>
          <a:xfrm>
            <a:off x="8077320" y="1079640"/>
            <a:ext cx="203040" cy="216000"/>
          </a:xfrm>
          <a:prstGeom prst="rect">
            <a:avLst/>
          </a:prstGeom>
          <a:ln>
            <a:noFill/>
          </a:ln>
        </p:spPr>
      </p:pic>
      <p:pic>
        <p:nvPicPr>
          <p:cNvPr id="3736" name="" descr=""/>
          <p:cNvPicPr/>
          <p:nvPr/>
        </p:nvPicPr>
        <p:blipFill>
          <a:blip r:embed="rId13"/>
          <a:stretch/>
        </p:blipFill>
        <p:spPr>
          <a:xfrm>
            <a:off x="6730920" y="749160"/>
            <a:ext cx="228600" cy="22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0" dur="indefinite" restart="never" nodeType="tmRoot">
          <p:childTnLst>
            <p:seq>
              <p:cTn id="651" dur="indefinite" nodeType="mainSeq">
                <p:childTnLst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TextShape 1"/>
          <p:cNvSpPr txBox="1"/>
          <p:nvPr/>
        </p:nvSpPr>
        <p:spPr>
          <a:xfrm>
            <a:off x="981000" y="254304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Autres bonnes pratique</a:t>
            </a:r>
            <a:br/>
            <a:br/>
            <a:r>
              <a:rPr b="1" lang="fr-CA" sz="8000" spc="-1" strike="noStrike">
                <a:solidFill>
                  <a:srgbClr val="000000"/>
                </a:solidFill>
                <a:latin typeface="Times New Roman"/>
              </a:rPr>
              <a:t>Dropout</a:t>
            </a:r>
            <a:endParaRPr b="0" lang="fr-CA" sz="8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8" name="TextShape 1"/>
          <p:cNvSpPr txBox="1"/>
          <p:nvPr/>
        </p:nvSpPr>
        <p:spPr>
          <a:xfrm>
            <a:off x="546480" y="1461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Dropout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3739" name="Group 2"/>
          <p:cNvGrpSpPr/>
          <p:nvPr/>
        </p:nvGrpSpPr>
        <p:grpSpPr>
          <a:xfrm>
            <a:off x="1269360" y="3130200"/>
            <a:ext cx="2432880" cy="2175480"/>
            <a:chOff x="1269360" y="3130200"/>
            <a:chExt cx="2432880" cy="2175480"/>
          </a:xfrm>
        </p:grpSpPr>
        <p:sp>
          <p:nvSpPr>
            <p:cNvPr id="3740" name="CustomShape 3"/>
            <p:cNvSpPr/>
            <p:nvPr/>
          </p:nvSpPr>
          <p:spPr>
            <a:xfrm rot="5400000">
              <a:off x="3394080" y="405504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41" name="CustomShape 4"/>
            <p:cNvSpPr/>
            <p:nvPr/>
          </p:nvSpPr>
          <p:spPr>
            <a:xfrm rot="5400000">
              <a:off x="2703240" y="344988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42" name="CustomShape 5"/>
            <p:cNvSpPr/>
            <p:nvPr/>
          </p:nvSpPr>
          <p:spPr>
            <a:xfrm rot="5400000">
              <a:off x="2703240" y="405504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43" name="CustomShape 6"/>
            <p:cNvSpPr/>
            <p:nvPr/>
          </p:nvSpPr>
          <p:spPr>
            <a:xfrm rot="5400000">
              <a:off x="2707920" y="465984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44" name="CustomShape 7"/>
            <p:cNvSpPr/>
            <p:nvPr/>
          </p:nvSpPr>
          <p:spPr>
            <a:xfrm rot="5400000">
              <a:off x="2051640" y="313596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45" name="CustomShape 8"/>
            <p:cNvSpPr/>
            <p:nvPr/>
          </p:nvSpPr>
          <p:spPr>
            <a:xfrm rot="5400000">
              <a:off x="2051640" y="374076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46" name="CustomShape 9"/>
            <p:cNvSpPr/>
            <p:nvPr/>
          </p:nvSpPr>
          <p:spPr>
            <a:xfrm rot="5400000">
              <a:off x="2056320" y="434592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47" name="CustomShape 10"/>
            <p:cNvSpPr/>
            <p:nvPr/>
          </p:nvSpPr>
          <p:spPr>
            <a:xfrm rot="5400000">
              <a:off x="1263600" y="315936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48" name="CustomShape 11"/>
            <p:cNvSpPr/>
            <p:nvPr/>
          </p:nvSpPr>
          <p:spPr>
            <a:xfrm rot="5400000">
              <a:off x="1263600" y="376416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49" name="CustomShape 12"/>
            <p:cNvSpPr/>
            <p:nvPr/>
          </p:nvSpPr>
          <p:spPr>
            <a:xfrm rot="5400000">
              <a:off x="1268280" y="436896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50" name="CustomShape 13"/>
            <p:cNvSpPr/>
            <p:nvPr/>
          </p:nvSpPr>
          <p:spPr>
            <a:xfrm rot="5400000">
              <a:off x="2056320" y="497412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51" name="CustomShape 14"/>
            <p:cNvSpPr/>
            <p:nvPr/>
          </p:nvSpPr>
          <p:spPr>
            <a:xfrm rot="5400000">
              <a:off x="1268280" y="499752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52" name="CustomShape 15"/>
            <p:cNvSpPr/>
            <p:nvPr/>
          </p:nvSpPr>
          <p:spPr>
            <a:xfrm flipV="1" rot="5400000">
              <a:off x="3013920" y="3665880"/>
              <a:ext cx="382320" cy="476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53" name="CustomShape 16"/>
            <p:cNvSpPr/>
            <p:nvPr/>
          </p:nvSpPr>
          <p:spPr>
            <a:xfrm flipV="1" rot="5400000">
              <a:off x="3205080" y="4011480"/>
              <a:ext cx="360" cy="38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54" name="CustomShape 17"/>
            <p:cNvSpPr/>
            <p:nvPr/>
          </p:nvSpPr>
          <p:spPr>
            <a:xfrm flipH="1" flipV="1" rot="5400000">
              <a:off x="2982600" y="4349880"/>
              <a:ext cx="493560" cy="42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55" name="CustomShape 18"/>
            <p:cNvSpPr/>
            <p:nvPr/>
          </p:nvSpPr>
          <p:spPr>
            <a:xfrm flipV="1" rot="5400000">
              <a:off x="2410560" y="3303000"/>
              <a:ext cx="202680" cy="39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56" name="CustomShape 19"/>
            <p:cNvSpPr/>
            <p:nvPr/>
          </p:nvSpPr>
          <p:spPr>
            <a:xfrm flipV="1" rot="5400000">
              <a:off x="2119320" y="3616560"/>
              <a:ext cx="785160" cy="39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57" name="CustomShape 20"/>
            <p:cNvSpPr/>
            <p:nvPr/>
          </p:nvSpPr>
          <p:spPr>
            <a:xfrm flipV="1" rot="5400000">
              <a:off x="1807920" y="3906000"/>
              <a:ext cx="1412640" cy="39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58" name="CustomShape 21"/>
            <p:cNvSpPr/>
            <p:nvPr/>
          </p:nvSpPr>
          <p:spPr>
            <a:xfrm flipH="1" flipV="1" rot="5400000">
              <a:off x="2388960" y="3571560"/>
              <a:ext cx="290520" cy="34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59" name="CustomShape 22"/>
            <p:cNvSpPr/>
            <p:nvPr/>
          </p:nvSpPr>
          <p:spPr>
            <a:xfrm flipV="1" rot="5400000">
              <a:off x="2377080" y="3875040"/>
              <a:ext cx="313920" cy="34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60" name="CustomShape 23"/>
            <p:cNvSpPr/>
            <p:nvPr/>
          </p:nvSpPr>
          <p:spPr>
            <a:xfrm flipV="1" rot="5400000">
              <a:off x="2076840" y="4174920"/>
              <a:ext cx="918720" cy="353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61" name="CustomShape 24"/>
            <p:cNvSpPr/>
            <p:nvPr/>
          </p:nvSpPr>
          <p:spPr>
            <a:xfrm flipV="1" rot="5400000">
              <a:off x="2381760" y="4479840"/>
              <a:ext cx="313920" cy="34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62" name="CustomShape 25"/>
            <p:cNvSpPr/>
            <p:nvPr/>
          </p:nvSpPr>
          <p:spPr>
            <a:xfrm flipH="1" flipV="1" rot="5400000">
              <a:off x="2381760" y="4793760"/>
              <a:ext cx="313920" cy="34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63" name="CustomShape 26"/>
            <p:cNvSpPr/>
            <p:nvPr/>
          </p:nvSpPr>
          <p:spPr>
            <a:xfrm flipH="1" flipV="1" rot="5400000">
              <a:off x="2390760" y="4178880"/>
              <a:ext cx="290520" cy="34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64" name="CustomShape 27"/>
            <p:cNvSpPr/>
            <p:nvPr/>
          </p:nvSpPr>
          <p:spPr>
            <a:xfrm flipH="1" flipV="1" rot="5400000">
              <a:off x="2076480" y="4493520"/>
              <a:ext cx="918720" cy="34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65" name="CustomShape 28"/>
            <p:cNvSpPr/>
            <p:nvPr/>
          </p:nvSpPr>
          <p:spPr>
            <a:xfrm flipH="1" flipV="1" rot="5400000">
              <a:off x="1774080" y="4191120"/>
              <a:ext cx="1523520" cy="34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66" name="CustomShape 29"/>
            <p:cNvSpPr/>
            <p:nvPr/>
          </p:nvSpPr>
          <p:spPr>
            <a:xfrm flipH="1" flipV="1" rot="5400000">
              <a:off x="2088360" y="3876480"/>
              <a:ext cx="895320" cy="34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67" name="CustomShape 30"/>
            <p:cNvSpPr/>
            <p:nvPr/>
          </p:nvSpPr>
          <p:spPr>
            <a:xfrm flipH="1" flipV="1" rot="5400000">
              <a:off x="1802880" y="3056400"/>
              <a:ext cx="23040" cy="48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68" name="CustomShape 31"/>
            <p:cNvSpPr/>
            <p:nvPr/>
          </p:nvSpPr>
          <p:spPr>
            <a:xfrm flipV="1" rot="5400000">
              <a:off x="1222920" y="3658680"/>
              <a:ext cx="1186200" cy="489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69" name="CustomShape 32"/>
            <p:cNvSpPr/>
            <p:nvPr/>
          </p:nvSpPr>
          <p:spPr>
            <a:xfrm flipV="1" rot="5400000">
              <a:off x="1523520" y="3359160"/>
              <a:ext cx="581040" cy="48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70" name="CustomShape 33"/>
            <p:cNvSpPr/>
            <p:nvPr/>
          </p:nvSpPr>
          <p:spPr>
            <a:xfrm flipH="1" flipV="1" rot="5400000">
              <a:off x="1500480" y="3358800"/>
              <a:ext cx="627840" cy="48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71" name="CustomShape 34"/>
            <p:cNvSpPr/>
            <p:nvPr/>
          </p:nvSpPr>
          <p:spPr>
            <a:xfrm flipH="1" flipV="1" rot="5400000">
              <a:off x="1802880" y="3661200"/>
              <a:ext cx="23040" cy="48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72" name="CustomShape 35"/>
            <p:cNvSpPr/>
            <p:nvPr/>
          </p:nvSpPr>
          <p:spPr>
            <a:xfrm flipV="1" rot="5400000">
              <a:off x="1211400" y="4275720"/>
              <a:ext cx="1209600" cy="489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73" name="CustomShape 36"/>
            <p:cNvSpPr/>
            <p:nvPr/>
          </p:nvSpPr>
          <p:spPr>
            <a:xfrm flipH="1" flipV="1" rot="5400000">
              <a:off x="1807560" y="4266360"/>
              <a:ext cx="23040" cy="48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74" name="CustomShape 37"/>
            <p:cNvSpPr/>
            <p:nvPr/>
          </p:nvSpPr>
          <p:spPr>
            <a:xfrm flipH="1" flipV="1" rot="5400000">
              <a:off x="1493280" y="4579560"/>
              <a:ext cx="651240" cy="48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75" name="CustomShape 38"/>
            <p:cNvSpPr/>
            <p:nvPr/>
          </p:nvSpPr>
          <p:spPr>
            <a:xfrm flipH="1" flipV="1" rot="5400000">
              <a:off x="1501920" y="3965760"/>
              <a:ext cx="627840" cy="47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76" name="CustomShape 39"/>
            <p:cNvSpPr/>
            <p:nvPr/>
          </p:nvSpPr>
          <p:spPr>
            <a:xfrm flipH="1" flipV="1" rot="5400000">
              <a:off x="1187640" y="4280040"/>
              <a:ext cx="1256400" cy="47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77" name="CustomShape 40"/>
            <p:cNvSpPr/>
            <p:nvPr/>
          </p:nvSpPr>
          <p:spPr>
            <a:xfrm flipH="1" flipV="1" rot="5400000">
              <a:off x="885240" y="3977640"/>
              <a:ext cx="1861200" cy="47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78" name="CustomShape 41"/>
            <p:cNvSpPr/>
            <p:nvPr/>
          </p:nvSpPr>
          <p:spPr>
            <a:xfrm flipH="1" flipV="1" rot="5400000">
              <a:off x="1199160" y="3663000"/>
              <a:ext cx="1233000" cy="47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79" name="CustomShape 42"/>
            <p:cNvSpPr/>
            <p:nvPr/>
          </p:nvSpPr>
          <p:spPr>
            <a:xfrm flipV="1" rot="5400000">
              <a:off x="1516320" y="4579920"/>
              <a:ext cx="604440" cy="48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80" name="CustomShape 43"/>
            <p:cNvSpPr/>
            <p:nvPr/>
          </p:nvSpPr>
          <p:spPr>
            <a:xfrm flipH="1" flipV="1" rot="5400000">
              <a:off x="1807560" y="4894560"/>
              <a:ext cx="23040" cy="48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</p:grpSp>
      <p:grpSp>
        <p:nvGrpSpPr>
          <p:cNvPr id="3781" name="Group 44"/>
          <p:cNvGrpSpPr/>
          <p:nvPr/>
        </p:nvGrpSpPr>
        <p:grpSpPr>
          <a:xfrm>
            <a:off x="5695200" y="3153600"/>
            <a:ext cx="2440800" cy="2190960"/>
            <a:chOff x="5695200" y="3153600"/>
            <a:chExt cx="2440800" cy="2190960"/>
          </a:xfrm>
        </p:grpSpPr>
        <p:sp>
          <p:nvSpPr>
            <p:cNvPr id="3782" name="CustomShape 45"/>
            <p:cNvSpPr/>
            <p:nvPr/>
          </p:nvSpPr>
          <p:spPr>
            <a:xfrm rot="5400000">
              <a:off x="7827840" y="410076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83" name="CustomShape 46"/>
            <p:cNvSpPr/>
            <p:nvPr/>
          </p:nvSpPr>
          <p:spPr>
            <a:xfrm rot="5400000">
              <a:off x="7137000" y="349596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84" name="CustomShape 47"/>
            <p:cNvSpPr/>
            <p:nvPr/>
          </p:nvSpPr>
          <p:spPr>
            <a:xfrm rot="5400000">
              <a:off x="7137000" y="4100760"/>
              <a:ext cx="313920" cy="30240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60">
              <a:solidFill>
                <a:schemeClr val="accent3">
                  <a:lumMod val="6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85" name="CustomShape 48"/>
            <p:cNvSpPr/>
            <p:nvPr/>
          </p:nvSpPr>
          <p:spPr>
            <a:xfrm rot="5400000">
              <a:off x="7141680" y="470556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86" name="CustomShape 49"/>
            <p:cNvSpPr/>
            <p:nvPr/>
          </p:nvSpPr>
          <p:spPr>
            <a:xfrm rot="5400000">
              <a:off x="6485040" y="378648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87" name="CustomShape 50"/>
            <p:cNvSpPr/>
            <p:nvPr/>
          </p:nvSpPr>
          <p:spPr>
            <a:xfrm rot="5400000">
              <a:off x="5697360" y="380988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88" name="CustomShape 51"/>
            <p:cNvSpPr/>
            <p:nvPr/>
          </p:nvSpPr>
          <p:spPr>
            <a:xfrm rot="5400000">
              <a:off x="5702040" y="441504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89" name="CustomShape 52"/>
            <p:cNvSpPr/>
            <p:nvPr/>
          </p:nvSpPr>
          <p:spPr>
            <a:xfrm rot="5400000">
              <a:off x="6489720" y="5019840"/>
              <a:ext cx="313920" cy="302400"/>
            </a:xfrm>
            <a:prstGeom prst="ellipse">
              <a:avLst/>
            </a:prstGeom>
            <a:solidFill>
              <a:schemeClr val="bg1"/>
            </a:solidFill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90" name="CustomShape 53"/>
            <p:cNvSpPr/>
            <p:nvPr/>
          </p:nvSpPr>
          <p:spPr>
            <a:xfrm flipV="1" rot="5400000">
              <a:off x="7447320" y="3711600"/>
              <a:ext cx="382320" cy="476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91" name="CustomShape 54"/>
            <p:cNvSpPr/>
            <p:nvPr/>
          </p:nvSpPr>
          <p:spPr>
            <a:xfrm flipH="1" flipV="1" rot="5400000">
              <a:off x="7416360" y="4395600"/>
              <a:ext cx="493560" cy="42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92" name="CustomShape 55"/>
            <p:cNvSpPr/>
            <p:nvPr/>
          </p:nvSpPr>
          <p:spPr>
            <a:xfrm flipH="1" flipV="1" rot="5400000">
              <a:off x="6822360" y="3617280"/>
              <a:ext cx="290520" cy="34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93" name="CustomShape 56"/>
            <p:cNvSpPr/>
            <p:nvPr/>
          </p:nvSpPr>
          <p:spPr>
            <a:xfrm flipV="1" rot="5400000">
              <a:off x="6510240" y="4221000"/>
              <a:ext cx="918720" cy="353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94" name="CustomShape 57"/>
            <p:cNvSpPr/>
            <p:nvPr/>
          </p:nvSpPr>
          <p:spPr>
            <a:xfrm flipH="1" flipV="1" rot="5400000">
              <a:off x="6815520" y="4839840"/>
              <a:ext cx="313920" cy="34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95" name="CustomShape 58"/>
            <p:cNvSpPr/>
            <p:nvPr/>
          </p:nvSpPr>
          <p:spPr>
            <a:xfrm flipH="1" flipV="1" rot="5400000">
              <a:off x="6207480" y="4236840"/>
              <a:ext cx="1523520" cy="34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96" name="CustomShape 59"/>
            <p:cNvSpPr/>
            <p:nvPr/>
          </p:nvSpPr>
          <p:spPr>
            <a:xfrm flipH="1" flipV="1" rot="5400000">
              <a:off x="6236640" y="3707280"/>
              <a:ext cx="23040" cy="48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97" name="CustomShape 60"/>
            <p:cNvSpPr/>
            <p:nvPr/>
          </p:nvSpPr>
          <p:spPr>
            <a:xfrm flipV="1" rot="5400000">
              <a:off x="5645160" y="4321440"/>
              <a:ext cx="1209600" cy="489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98" name="CustomShape 61"/>
            <p:cNvSpPr/>
            <p:nvPr/>
          </p:nvSpPr>
          <p:spPr>
            <a:xfrm flipH="1" flipV="1" rot="5400000">
              <a:off x="5935680" y="4011840"/>
              <a:ext cx="627840" cy="47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799" name="CustomShape 62"/>
            <p:cNvSpPr/>
            <p:nvPr/>
          </p:nvSpPr>
          <p:spPr>
            <a:xfrm flipV="1" rot="5400000">
              <a:off x="5950080" y="4625640"/>
              <a:ext cx="604440" cy="48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3800" name="CustomShape 63"/>
            <p:cNvSpPr/>
            <p:nvPr/>
          </p:nvSpPr>
          <p:spPr>
            <a:xfrm rot="5400000">
              <a:off x="5702040" y="3184200"/>
              <a:ext cx="313920" cy="30240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60">
              <a:solidFill>
                <a:schemeClr val="accent3">
                  <a:lumMod val="6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01" name="CustomShape 64"/>
            <p:cNvSpPr/>
            <p:nvPr/>
          </p:nvSpPr>
          <p:spPr>
            <a:xfrm rot="5400000">
              <a:off x="5689440" y="5036400"/>
              <a:ext cx="313920" cy="30240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60">
              <a:solidFill>
                <a:schemeClr val="accent3">
                  <a:lumMod val="6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02" name="CustomShape 65"/>
            <p:cNvSpPr/>
            <p:nvPr/>
          </p:nvSpPr>
          <p:spPr>
            <a:xfrm rot="5400000">
              <a:off x="6489720" y="3159360"/>
              <a:ext cx="313920" cy="30240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60">
              <a:solidFill>
                <a:schemeClr val="accent3">
                  <a:lumMod val="6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03" name="CustomShape 66"/>
            <p:cNvSpPr/>
            <p:nvPr/>
          </p:nvSpPr>
          <p:spPr>
            <a:xfrm rot="5400000">
              <a:off x="6500520" y="4412160"/>
              <a:ext cx="313920" cy="30240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60">
              <a:solidFill>
                <a:schemeClr val="accent3">
                  <a:lumMod val="6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04" name="CustomShape 67"/>
          <p:cNvSpPr/>
          <p:nvPr/>
        </p:nvSpPr>
        <p:spPr>
          <a:xfrm>
            <a:off x="176760" y="1771560"/>
            <a:ext cx="8770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Forcer à zéro certains neurones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de façon aléatoire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à chaque itération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805" name="CustomShape 68"/>
          <p:cNvSpPr/>
          <p:nvPr/>
        </p:nvSpPr>
        <p:spPr>
          <a:xfrm>
            <a:off x="669240" y="6417360"/>
            <a:ext cx="7526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000000"/>
                </a:solidFill>
                <a:latin typeface="Arial"/>
              </a:rPr>
              <a:t>Srivastava et al. ”Dropout: a simple way to prevent neural networks from overfitting”, JMLR 2014</a:t>
            </a:r>
            <a:endParaRPr b="0" lang="en-CA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6" dur="indefinite" restart="never" nodeType="tmRoot">
          <p:childTnLst>
            <p:seq>
              <p:cTn id="657" dur="indefinite" nodeType="mainSeq">
                <p:childTnLst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855800" y="2616840"/>
            <a:ext cx="2635200" cy="4881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2"/>
          <p:cNvSpPr/>
          <p:nvPr/>
        </p:nvSpPr>
        <p:spPr>
          <a:xfrm>
            <a:off x="1855800" y="3174840"/>
            <a:ext cx="2635200" cy="488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3"/>
          <p:cNvSpPr/>
          <p:nvPr/>
        </p:nvSpPr>
        <p:spPr>
          <a:xfrm>
            <a:off x="1855800" y="3728520"/>
            <a:ext cx="2635200" cy="4881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4"/>
          <p:cNvSpPr/>
          <p:nvPr/>
        </p:nvSpPr>
        <p:spPr>
          <a:xfrm>
            <a:off x="7146720" y="2691720"/>
            <a:ext cx="864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Classe 0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412" name="CustomShape 5"/>
          <p:cNvSpPr/>
          <p:nvPr/>
        </p:nvSpPr>
        <p:spPr>
          <a:xfrm>
            <a:off x="7143480" y="3204360"/>
            <a:ext cx="864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Classe 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413" name="CustomShape 6"/>
          <p:cNvSpPr/>
          <p:nvPr/>
        </p:nvSpPr>
        <p:spPr>
          <a:xfrm>
            <a:off x="7146720" y="3762000"/>
            <a:ext cx="864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Classe 2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414" name="CustomShape 7"/>
          <p:cNvSpPr/>
          <p:nvPr/>
        </p:nvSpPr>
        <p:spPr>
          <a:xfrm>
            <a:off x="5988240" y="3654000"/>
            <a:ext cx="1987560" cy="601560"/>
          </a:xfrm>
          <a:prstGeom prst="roundRect">
            <a:avLst>
              <a:gd name="adj" fmla="val 16667"/>
            </a:avLst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8"/>
          <p:cNvSpPr/>
          <p:nvPr/>
        </p:nvSpPr>
        <p:spPr>
          <a:xfrm>
            <a:off x="469440" y="151560"/>
            <a:ext cx="7772040" cy="67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Perceptron Multiclasse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416" name="CustomShape 9"/>
          <p:cNvSpPr/>
          <p:nvPr/>
        </p:nvSpPr>
        <p:spPr>
          <a:xfrm>
            <a:off x="1051200" y="827280"/>
            <a:ext cx="4015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Exemple d’entraînement (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</a:rPr>
              <a:t>h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</a:rPr>
              <a:t>=1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417" name="CustomShape 10"/>
          <p:cNvSpPr/>
          <p:nvPr/>
        </p:nvSpPr>
        <p:spPr>
          <a:xfrm>
            <a:off x="7018200" y="4264560"/>
            <a:ext cx="1089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Times New Roman"/>
              </a:rPr>
              <a:t>FAUX!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418" name="TextShape 11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F740589F-EB14-41C9-8F4D-998D3EE878AD}" type="slidenum">
              <a:rPr b="0" lang="fr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190440" y="2451240"/>
            <a:ext cx="5384880" cy="184140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2"/>
          <a:stretch/>
        </p:blipFill>
        <p:spPr>
          <a:xfrm>
            <a:off x="1892160" y="1498680"/>
            <a:ext cx="2844720" cy="53352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tretch/>
        </p:blipFill>
        <p:spPr>
          <a:xfrm>
            <a:off x="5486400" y="2540160"/>
            <a:ext cx="1219320" cy="166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CustomShape 1"/>
          <p:cNvSpPr/>
          <p:nvPr/>
        </p:nvSpPr>
        <p:spPr>
          <a:xfrm>
            <a:off x="905400" y="1806480"/>
            <a:ext cx="76867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Idée : s’assurer que </a:t>
            </a:r>
            <a:r>
              <a:rPr b="1" lang="fr-CA" sz="2400" spc="-1" strike="noStrike" u="sng">
                <a:solidFill>
                  <a:srgbClr val="000000"/>
                </a:solidFill>
                <a:uFillTx/>
                <a:latin typeface="Times New Roman"/>
              </a:rPr>
              <a:t>chaque neurone apprend par lui-même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  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en brisant au hasard des chemins.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807" name="TextShape 2"/>
          <p:cNvSpPr txBox="1"/>
          <p:nvPr/>
        </p:nvSpPr>
        <p:spPr>
          <a:xfrm>
            <a:off x="546480" y="1461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Dropout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8" name="Picture 4" descr=""/>
          <p:cNvPicPr/>
          <p:nvPr/>
        </p:nvPicPr>
        <p:blipFill>
          <a:blip r:embed="rId1"/>
          <a:stretch/>
        </p:blipFill>
        <p:spPr>
          <a:xfrm>
            <a:off x="465120" y="1287000"/>
            <a:ext cx="8310240" cy="4758120"/>
          </a:xfrm>
          <a:prstGeom prst="rect">
            <a:avLst/>
          </a:prstGeom>
          <a:ln>
            <a:noFill/>
          </a:ln>
        </p:spPr>
      </p:pic>
      <p:sp>
        <p:nvSpPr>
          <p:cNvPr id="3809" name="CustomShape 1"/>
          <p:cNvSpPr/>
          <p:nvPr/>
        </p:nvSpPr>
        <p:spPr>
          <a:xfrm>
            <a:off x="6105600" y="631872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810" name="TextShape 2"/>
          <p:cNvSpPr txBox="1"/>
          <p:nvPr/>
        </p:nvSpPr>
        <p:spPr>
          <a:xfrm>
            <a:off x="546480" y="1461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Dropout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CustomShape 1"/>
          <p:cNvSpPr/>
          <p:nvPr/>
        </p:nvSpPr>
        <p:spPr>
          <a:xfrm>
            <a:off x="803520" y="1917720"/>
            <a:ext cx="75405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Le prob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lème avec </a:t>
            </a:r>
            <a:r>
              <a:rPr b="1" i="1" lang="fr-CA" sz="2400" spc="-1" strike="noStrike">
                <a:solidFill>
                  <a:srgbClr val="000000"/>
                </a:solidFill>
                <a:latin typeface="Times New Roman"/>
              </a:rPr>
              <a:t>Dropout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est en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prédiction (« test time »)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car </a:t>
            </a:r>
            <a:r>
              <a:rPr b="0" i="1" lang="fr-CA" sz="2400" spc="-1" strike="noStrike">
                <a:solidFill>
                  <a:srgbClr val="000000"/>
                </a:solidFill>
                <a:latin typeface="Times New Roman"/>
              </a:rPr>
              <a:t>dropout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ajoute du bruit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à la prédiction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812" name="CustomShape 2"/>
          <p:cNvSpPr/>
          <p:nvPr/>
        </p:nvSpPr>
        <p:spPr>
          <a:xfrm>
            <a:off x="4854240" y="4944960"/>
            <a:ext cx="2243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masque aléatoire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813" name="CustomShape 3"/>
          <p:cNvSpPr/>
          <p:nvPr/>
        </p:nvSpPr>
        <p:spPr>
          <a:xfrm flipH="1" flipV="1">
            <a:off x="5924160" y="4207680"/>
            <a:ext cx="360" cy="73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3814" name="TextShape 4"/>
          <p:cNvSpPr txBox="1"/>
          <p:nvPr/>
        </p:nvSpPr>
        <p:spPr>
          <a:xfrm>
            <a:off x="546480" y="1461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Dropout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15" name="" descr=""/>
          <p:cNvPicPr/>
          <p:nvPr/>
        </p:nvPicPr>
        <p:blipFill>
          <a:blip r:embed="rId1"/>
          <a:stretch/>
        </p:blipFill>
        <p:spPr>
          <a:xfrm>
            <a:off x="2349360" y="3390840"/>
            <a:ext cx="4025880" cy="90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CustomShape 1"/>
          <p:cNvSpPr/>
          <p:nvPr/>
        </p:nvSpPr>
        <p:spPr>
          <a:xfrm>
            <a:off x="214200" y="790920"/>
            <a:ext cx="50731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dropout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ajoute du bruit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à la prédiction.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Exemple simple :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817" name="CustomShape 2"/>
          <p:cNvSpPr/>
          <p:nvPr/>
        </p:nvSpPr>
        <p:spPr>
          <a:xfrm>
            <a:off x="1540080" y="3613320"/>
            <a:ext cx="637776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[ 0.09378555  0.76511644  0.141098  ]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[ 0.13982909  0.62885327  0.23131764]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[ 0.23658253  0.61960162  0.14381585]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[ 0.23779425  0.51357115  0.24863461]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[ 0.16005442  0.68060227  0.1593433 ]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[ 0.16303195  0.50583392  0.33113413]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[ 0.24183069  0.51319834  0.24497097]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[ 0.14521815  0.52006858  0.33471327]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[ 0.09952161  0.66276146  0.23771692]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[ 0.16172851  0.6044877   0.23378379]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818" name="CustomShape 3"/>
          <p:cNvSpPr/>
          <p:nvPr/>
        </p:nvSpPr>
        <p:spPr>
          <a:xfrm>
            <a:off x="8096400" y="1015920"/>
            <a:ext cx="202680" cy="215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9" name="CustomShape 4"/>
          <p:cNvSpPr/>
          <p:nvPr/>
        </p:nvSpPr>
        <p:spPr>
          <a:xfrm>
            <a:off x="162000" y="2960640"/>
            <a:ext cx="8023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Si on lance le mod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èle 10 fois, on aura 10 réponses différentes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820" name="" descr=""/>
          <p:cNvPicPr/>
          <p:nvPr/>
        </p:nvPicPr>
        <p:blipFill>
          <a:blip r:embed="rId1"/>
          <a:stretch/>
        </p:blipFill>
        <p:spPr>
          <a:xfrm>
            <a:off x="2514600" y="1295280"/>
            <a:ext cx="2616120" cy="1384200"/>
          </a:xfrm>
          <a:prstGeom prst="rect">
            <a:avLst/>
          </a:prstGeom>
          <a:ln>
            <a:noFill/>
          </a:ln>
        </p:spPr>
      </p:pic>
      <p:pic>
        <p:nvPicPr>
          <p:cNvPr id="3821" name="" descr=""/>
          <p:cNvPicPr/>
          <p:nvPr/>
        </p:nvPicPr>
        <p:blipFill>
          <a:blip r:embed="rId2"/>
          <a:stretch/>
        </p:blipFill>
        <p:spPr>
          <a:xfrm>
            <a:off x="5803920" y="0"/>
            <a:ext cx="3327480" cy="2781360"/>
          </a:xfrm>
          <a:prstGeom prst="rect">
            <a:avLst/>
          </a:prstGeom>
          <a:ln>
            <a:noFill/>
          </a:ln>
        </p:spPr>
      </p:pic>
      <p:pic>
        <p:nvPicPr>
          <p:cNvPr id="3822" name="" descr=""/>
          <p:cNvPicPr/>
          <p:nvPr/>
        </p:nvPicPr>
        <p:blipFill>
          <a:blip r:embed="rId3"/>
          <a:stretch/>
        </p:blipFill>
        <p:spPr>
          <a:xfrm>
            <a:off x="6045120" y="723960"/>
            <a:ext cx="1244520" cy="304920"/>
          </a:xfrm>
          <a:prstGeom prst="rect">
            <a:avLst/>
          </a:prstGeom>
          <a:ln>
            <a:noFill/>
          </a:ln>
        </p:spPr>
      </p:pic>
      <p:pic>
        <p:nvPicPr>
          <p:cNvPr id="3823" name="" descr=""/>
          <p:cNvPicPr/>
          <p:nvPr/>
        </p:nvPicPr>
        <p:blipFill>
          <a:blip r:embed="rId4"/>
          <a:stretch/>
        </p:blipFill>
        <p:spPr>
          <a:xfrm>
            <a:off x="7556400" y="2120760"/>
            <a:ext cx="1422360" cy="343080"/>
          </a:xfrm>
          <a:prstGeom prst="rect">
            <a:avLst/>
          </a:prstGeom>
          <a:ln>
            <a:noFill/>
          </a:ln>
        </p:spPr>
      </p:pic>
      <p:pic>
        <p:nvPicPr>
          <p:cNvPr id="3824" name="" descr=""/>
          <p:cNvPicPr/>
          <p:nvPr/>
        </p:nvPicPr>
        <p:blipFill>
          <a:blip r:embed="rId5"/>
          <a:stretch/>
        </p:blipFill>
        <p:spPr>
          <a:xfrm>
            <a:off x="7670880" y="203040"/>
            <a:ext cx="1409760" cy="34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CustomShape 1"/>
          <p:cNvSpPr/>
          <p:nvPr/>
        </p:nvSpPr>
        <p:spPr>
          <a:xfrm>
            <a:off x="214200" y="790920"/>
            <a:ext cx="50731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dropout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ajoute du bruit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à la prédiction.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Exemple simple :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826" name="CustomShape 2"/>
          <p:cNvSpPr/>
          <p:nvPr/>
        </p:nvSpPr>
        <p:spPr>
          <a:xfrm>
            <a:off x="1622880" y="3585960"/>
            <a:ext cx="6377760" cy="30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[ 0.09378555  0.76511644  0.141098  ]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[ 0.13982909  0.62885327  0.23131764]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[ 0.23658253  0.61960162  0.14381585]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[ 0.23779425  0.51357115  0.24863461]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[ 0.16005442  0.68060227  0.1593433 ]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[ 0.16303195  0.50583392  0.33113413]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[ 0.24183069  0.51319834  0.24497097]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[ 0.14521815  0.52006858  0.33471327]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[ 0.09952161  0.66276146  0.23771692]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[ 0.16172851  0.6044877   0.23378379]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(…)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latin typeface="Courier New"/>
              </a:rPr>
              <a:t>[ 0.15933813,  0.65957005,  0.18109183]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827" name="CustomShape 3"/>
          <p:cNvSpPr/>
          <p:nvPr/>
        </p:nvSpPr>
        <p:spPr>
          <a:xfrm>
            <a:off x="8096400" y="1015920"/>
            <a:ext cx="202680" cy="215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8" name="CustomShape 4"/>
          <p:cNvSpPr/>
          <p:nvPr/>
        </p:nvSpPr>
        <p:spPr>
          <a:xfrm>
            <a:off x="159840" y="2960640"/>
            <a:ext cx="85111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Solution,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exécuter le modèle un grand nombre de fois et 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prendre la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moyenne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829" name="" descr=""/>
          <p:cNvPicPr/>
          <p:nvPr/>
        </p:nvPicPr>
        <p:blipFill>
          <a:blip r:embed="rId1"/>
          <a:stretch/>
        </p:blipFill>
        <p:spPr>
          <a:xfrm>
            <a:off x="2514600" y="1295280"/>
            <a:ext cx="2616120" cy="1384200"/>
          </a:xfrm>
          <a:prstGeom prst="rect">
            <a:avLst/>
          </a:prstGeom>
          <a:ln>
            <a:noFill/>
          </a:ln>
        </p:spPr>
      </p:pic>
      <p:pic>
        <p:nvPicPr>
          <p:cNvPr id="3830" name="" descr=""/>
          <p:cNvPicPr/>
          <p:nvPr/>
        </p:nvPicPr>
        <p:blipFill>
          <a:blip r:embed="rId2"/>
          <a:stretch/>
        </p:blipFill>
        <p:spPr>
          <a:xfrm>
            <a:off x="5803920" y="0"/>
            <a:ext cx="3327480" cy="2781360"/>
          </a:xfrm>
          <a:prstGeom prst="rect">
            <a:avLst/>
          </a:prstGeom>
          <a:ln>
            <a:noFill/>
          </a:ln>
        </p:spPr>
      </p:pic>
      <p:pic>
        <p:nvPicPr>
          <p:cNvPr id="3831" name="" descr=""/>
          <p:cNvPicPr/>
          <p:nvPr/>
        </p:nvPicPr>
        <p:blipFill>
          <a:blip r:embed="rId3"/>
          <a:stretch/>
        </p:blipFill>
        <p:spPr>
          <a:xfrm>
            <a:off x="6045120" y="723960"/>
            <a:ext cx="1244520" cy="304920"/>
          </a:xfrm>
          <a:prstGeom prst="rect">
            <a:avLst/>
          </a:prstGeom>
          <a:ln>
            <a:noFill/>
          </a:ln>
        </p:spPr>
      </p:pic>
      <p:pic>
        <p:nvPicPr>
          <p:cNvPr id="3832" name="" descr=""/>
          <p:cNvPicPr/>
          <p:nvPr/>
        </p:nvPicPr>
        <p:blipFill>
          <a:blip r:embed="rId4"/>
          <a:stretch/>
        </p:blipFill>
        <p:spPr>
          <a:xfrm>
            <a:off x="7556400" y="2120760"/>
            <a:ext cx="1422360" cy="343080"/>
          </a:xfrm>
          <a:prstGeom prst="rect">
            <a:avLst/>
          </a:prstGeom>
          <a:ln>
            <a:noFill/>
          </a:ln>
        </p:spPr>
      </p:pic>
      <p:pic>
        <p:nvPicPr>
          <p:cNvPr id="3833" name="" descr=""/>
          <p:cNvPicPr/>
          <p:nvPr/>
        </p:nvPicPr>
        <p:blipFill>
          <a:blip r:embed="rId5"/>
          <a:stretch/>
        </p:blipFill>
        <p:spPr>
          <a:xfrm>
            <a:off x="7670880" y="203040"/>
            <a:ext cx="1409760" cy="34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2" dur="indefinite" restart="never" nodeType="tmRoot">
          <p:childTnLst>
            <p:seq>
              <p:cTn id="663" dur="indefinite" nodeType="mainSeq">
                <p:childTnLst>
                  <p:par>
                    <p:cTn id="664" fill="hold">
                      <p:stCondLst>
                        <p:cond delay="0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CustomShape 1"/>
          <p:cNvSpPr/>
          <p:nvPr/>
        </p:nvSpPr>
        <p:spPr>
          <a:xfrm>
            <a:off x="325800" y="858960"/>
            <a:ext cx="73242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Exécuter le modèle un grand nombre de fois et 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prendre la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moyenne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revient à calculer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l’espérance mathématique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835" name="CustomShape 2"/>
          <p:cNvSpPr/>
          <p:nvPr/>
        </p:nvSpPr>
        <p:spPr>
          <a:xfrm>
            <a:off x="324360" y="2880720"/>
            <a:ext cx="8857440" cy="3786120"/>
          </a:xfrm>
          <a:prstGeom prst="irregularSeal2">
            <a:avLst/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CA" sz="2800" spc="-1" strike="noStrike">
                <a:solidFill>
                  <a:srgbClr val="ff0000"/>
                </a:solidFill>
                <a:latin typeface="Times New Roman"/>
              </a:rPr>
              <a:t>Bonne nouvelle, on peut faire plus simple en approximant l’expérance mathématique!</a:t>
            </a:r>
            <a:endParaRPr b="0" lang="en-CA" sz="2800" spc="-1" strike="noStrike">
              <a:latin typeface="Arial"/>
            </a:endParaRPr>
          </a:p>
        </p:txBody>
      </p:sp>
      <p:pic>
        <p:nvPicPr>
          <p:cNvPr id="3836" name="" descr=""/>
          <p:cNvPicPr/>
          <p:nvPr/>
        </p:nvPicPr>
        <p:blipFill>
          <a:blip r:embed="rId1"/>
          <a:stretch/>
        </p:blipFill>
        <p:spPr>
          <a:xfrm>
            <a:off x="1714680" y="1981080"/>
            <a:ext cx="5778360" cy="87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8" dur="indefinite" restart="never" nodeType="tmRoot">
          <p:childTnLst>
            <p:seq>
              <p:cTn id="669" dur="indefinite" nodeType="mainSeq">
                <p:childTnLst>
                  <p:par>
                    <p:cTn id="670" fill="hold">
                      <p:stCondLst>
                        <p:cond delay="0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TextShape 1"/>
          <p:cNvSpPr txBox="1"/>
          <p:nvPr/>
        </p:nvSpPr>
        <p:spPr>
          <a:xfrm>
            <a:off x="0" y="216000"/>
            <a:ext cx="838152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Regardons pour un neurone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38" name="CustomShape 2"/>
          <p:cNvSpPr/>
          <p:nvPr/>
        </p:nvSpPr>
        <p:spPr>
          <a:xfrm>
            <a:off x="1806840" y="2956680"/>
            <a:ext cx="629280" cy="655200"/>
          </a:xfrm>
          <a:prstGeom prst="ellipse">
            <a:avLst/>
          </a:prstGeom>
          <a:solidFill>
            <a:schemeClr val="bg1"/>
          </a:solidFill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9" name="CustomShape 3"/>
          <p:cNvSpPr/>
          <p:nvPr/>
        </p:nvSpPr>
        <p:spPr>
          <a:xfrm>
            <a:off x="753120" y="4500360"/>
            <a:ext cx="629280" cy="655200"/>
          </a:xfrm>
          <a:prstGeom prst="ellipse">
            <a:avLst/>
          </a:prstGeom>
          <a:solidFill>
            <a:schemeClr val="bg1"/>
          </a:solidFill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0" name="CustomShape 4"/>
          <p:cNvSpPr/>
          <p:nvPr/>
        </p:nvSpPr>
        <p:spPr>
          <a:xfrm>
            <a:off x="2850120" y="4500360"/>
            <a:ext cx="629280" cy="655200"/>
          </a:xfrm>
          <a:prstGeom prst="ellipse">
            <a:avLst/>
          </a:prstGeom>
          <a:solidFill>
            <a:schemeClr val="bg1"/>
          </a:solidFill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1" name="CustomShape 5"/>
          <p:cNvSpPr/>
          <p:nvPr/>
        </p:nvSpPr>
        <p:spPr>
          <a:xfrm flipV="1">
            <a:off x="1290600" y="3612600"/>
            <a:ext cx="83052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0480">
            <a:solidFill>
              <a:schemeClr val="bg2">
                <a:lumMod val="75000"/>
              </a:schemeClr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3842" name="CustomShape 6"/>
          <p:cNvSpPr/>
          <p:nvPr/>
        </p:nvSpPr>
        <p:spPr>
          <a:xfrm flipH="1" flipV="1">
            <a:off x="2120400" y="3612600"/>
            <a:ext cx="82044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0480">
            <a:solidFill>
              <a:schemeClr val="bg2">
                <a:lumMod val="75000"/>
              </a:schemeClr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3843" name="CustomShape 7"/>
          <p:cNvSpPr/>
          <p:nvPr/>
        </p:nvSpPr>
        <p:spPr>
          <a:xfrm>
            <a:off x="3214440" y="1742400"/>
            <a:ext cx="55548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Avec une probabilité de </a:t>
            </a:r>
            <a:r>
              <a:rPr b="0" i="1" lang="fr-CA" sz="2400" spc="-1" strike="noStrike">
                <a:solidFill>
                  <a:srgbClr val="000000"/>
                </a:solidFill>
                <a:latin typeface="Times New Roman"/>
              </a:rPr>
              <a:t>dropout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de 50%, en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prédiction     et       seront 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nuls 1 fois sur 2</a:t>
            </a:r>
            <a:endParaRPr b="0" lang="en-CA" sz="2400" spc="-1" strike="noStrike">
              <a:latin typeface="Arial"/>
            </a:endParaRPr>
          </a:p>
        </p:txBody>
      </p:sp>
      <p:grpSp>
        <p:nvGrpSpPr>
          <p:cNvPr id="3844" name="Group 8"/>
          <p:cNvGrpSpPr/>
          <p:nvPr/>
        </p:nvGrpSpPr>
        <p:grpSpPr>
          <a:xfrm>
            <a:off x="306720" y="5848200"/>
            <a:ext cx="4341240" cy="704160"/>
            <a:chOff x="306720" y="5848200"/>
            <a:chExt cx="4341240" cy="704160"/>
          </a:xfrm>
        </p:grpSpPr>
        <p:sp>
          <p:nvSpPr>
            <p:cNvPr id="3845" name="CustomShape 9"/>
            <p:cNvSpPr/>
            <p:nvPr/>
          </p:nvSpPr>
          <p:spPr>
            <a:xfrm>
              <a:off x="3911760" y="5848200"/>
              <a:ext cx="736200" cy="367920"/>
            </a:xfrm>
            <a:custGeom>
              <a:avLst/>
              <a:gdLst/>
              <a:ahLst/>
              <a:rect l="l" t="t" r="r" b="b"/>
              <a:pathLst>
                <a:path w="736600" h="368300">
                  <a:moveTo>
                    <a:pt x="0" y="368300"/>
                  </a:moveTo>
                  <a:cubicBezTo>
                    <a:pt x="141816" y="338666"/>
                    <a:pt x="283633" y="309033"/>
                    <a:pt x="406400" y="247650"/>
                  </a:cubicBezTo>
                  <a:cubicBezTo>
                    <a:pt x="529167" y="186267"/>
                    <a:pt x="632883" y="93133"/>
                    <a:pt x="73660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round/>
              <a:tailEnd len="med" type="triangle" w="med"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/>
          </p:style>
        </p:sp>
        <p:sp>
          <p:nvSpPr>
            <p:cNvPr id="3846" name="CustomShape 10"/>
            <p:cNvSpPr/>
            <p:nvPr/>
          </p:nvSpPr>
          <p:spPr>
            <a:xfrm>
              <a:off x="306720" y="5913360"/>
              <a:ext cx="36421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fr-CA" sz="1800" spc="-1" strike="noStrike">
                  <a:solidFill>
                    <a:srgbClr val="ff0000"/>
                  </a:solidFill>
                  <a:latin typeface="Times New Roman"/>
                </a:rPr>
                <a:t>En prédiction, on a qu’à multiplier </a:t>
              </a:r>
              <a:endParaRPr b="0" lang="en-CA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fr-CA" sz="1800" spc="-1" strike="noStrike">
                  <a:solidFill>
                    <a:srgbClr val="ff0000"/>
                  </a:solidFill>
                  <a:latin typeface="Times New Roman"/>
                </a:rPr>
                <a:t>par la prob. de </a:t>
              </a:r>
              <a:r>
                <a:rPr b="1" i="1" lang="fr-CA" sz="1800" spc="-1" strike="noStrike">
                  <a:solidFill>
                    <a:srgbClr val="ff0000"/>
                  </a:solidFill>
                  <a:latin typeface="Times New Roman"/>
                </a:rPr>
                <a:t>dropout</a:t>
              </a:r>
              <a:r>
                <a:rPr b="1" lang="fr-CA" sz="1800" spc="-1" strike="noStrike">
                  <a:solidFill>
                    <a:srgbClr val="ff0000"/>
                  </a:solidFill>
                  <a:latin typeface="Times New Roman"/>
                </a:rPr>
                <a:t>.</a:t>
              </a:r>
              <a:endParaRPr b="0" lang="en-CA" sz="1800" spc="-1" strike="noStrike">
                <a:latin typeface="Arial"/>
              </a:endParaRPr>
            </a:p>
          </p:txBody>
        </p:sp>
      </p:grpSp>
      <p:pic>
        <p:nvPicPr>
          <p:cNvPr id="3847" name="" descr=""/>
          <p:cNvPicPr/>
          <p:nvPr/>
        </p:nvPicPr>
        <p:blipFill>
          <a:blip r:embed="rId1"/>
          <a:stretch/>
        </p:blipFill>
        <p:spPr>
          <a:xfrm>
            <a:off x="888840" y="4495680"/>
            <a:ext cx="343080" cy="571680"/>
          </a:xfrm>
          <a:prstGeom prst="rect">
            <a:avLst/>
          </a:prstGeom>
          <a:ln>
            <a:noFill/>
          </a:ln>
        </p:spPr>
      </p:pic>
      <p:pic>
        <p:nvPicPr>
          <p:cNvPr id="3848" name="" descr=""/>
          <p:cNvPicPr/>
          <p:nvPr/>
        </p:nvPicPr>
        <p:blipFill>
          <a:blip r:embed="rId2"/>
          <a:stretch/>
        </p:blipFill>
        <p:spPr>
          <a:xfrm>
            <a:off x="2997360" y="4495680"/>
            <a:ext cx="368280" cy="571680"/>
          </a:xfrm>
          <a:prstGeom prst="rect">
            <a:avLst/>
          </a:prstGeom>
          <a:ln>
            <a:noFill/>
          </a:ln>
        </p:spPr>
      </p:pic>
      <p:pic>
        <p:nvPicPr>
          <p:cNvPr id="3849" name="" descr=""/>
          <p:cNvPicPr/>
          <p:nvPr/>
        </p:nvPicPr>
        <p:blipFill>
          <a:blip r:embed="rId3"/>
          <a:stretch/>
        </p:blipFill>
        <p:spPr>
          <a:xfrm>
            <a:off x="1130400" y="3645000"/>
            <a:ext cx="406440" cy="571680"/>
          </a:xfrm>
          <a:prstGeom prst="rect">
            <a:avLst/>
          </a:prstGeom>
          <a:ln>
            <a:noFill/>
          </a:ln>
        </p:spPr>
      </p:pic>
      <p:pic>
        <p:nvPicPr>
          <p:cNvPr id="3850" name="" descr=""/>
          <p:cNvPicPr/>
          <p:nvPr/>
        </p:nvPicPr>
        <p:blipFill>
          <a:blip r:embed="rId4"/>
          <a:stretch/>
        </p:blipFill>
        <p:spPr>
          <a:xfrm>
            <a:off x="2629080" y="3657600"/>
            <a:ext cx="431640" cy="571680"/>
          </a:xfrm>
          <a:prstGeom prst="rect">
            <a:avLst/>
          </a:prstGeom>
          <a:ln>
            <a:noFill/>
          </a:ln>
        </p:spPr>
      </p:pic>
      <p:pic>
        <p:nvPicPr>
          <p:cNvPr id="3851" name="" descr=""/>
          <p:cNvPicPr/>
          <p:nvPr/>
        </p:nvPicPr>
        <p:blipFill>
          <a:blip r:embed="rId5"/>
          <a:stretch/>
        </p:blipFill>
        <p:spPr>
          <a:xfrm>
            <a:off x="1981080" y="3098880"/>
            <a:ext cx="279360" cy="343080"/>
          </a:xfrm>
          <a:prstGeom prst="rect">
            <a:avLst/>
          </a:prstGeom>
          <a:ln>
            <a:noFill/>
          </a:ln>
        </p:spPr>
      </p:pic>
      <p:pic>
        <p:nvPicPr>
          <p:cNvPr id="3852" name="" descr=""/>
          <p:cNvPicPr/>
          <p:nvPr/>
        </p:nvPicPr>
        <p:blipFill>
          <a:blip r:embed="rId6"/>
          <a:stretch/>
        </p:blipFill>
        <p:spPr>
          <a:xfrm>
            <a:off x="4508640" y="2108160"/>
            <a:ext cx="368280" cy="507960"/>
          </a:xfrm>
          <a:prstGeom prst="rect">
            <a:avLst/>
          </a:prstGeom>
          <a:ln>
            <a:noFill/>
          </a:ln>
        </p:spPr>
      </p:pic>
      <p:pic>
        <p:nvPicPr>
          <p:cNvPr id="3853" name="" descr=""/>
          <p:cNvPicPr/>
          <p:nvPr/>
        </p:nvPicPr>
        <p:blipFill>
          <a:blip r:embed="rId7"/>
          <a:stretch/>
        </p:blipFill>
        <p:spPr>
          <a:xfrm>
            <a:off x="5207040" y="2108160"/>
            <a:ext cx="393840" cy="507960"/>
          </a:xfrm>
          <a:prstGeom prst="rect">
            <a:avLst/>
          </a:prstGeom>
          <a:ln>
            <a:noFill/>
          </a:ln>
        </p:spPr>
      </p:pic>
      <p:pic>
        <p:nvPicPr>
          <p:cNvPr id="3854" name="" descr=""/>
          <p:cNvPicPr/>
          <p:nvPr/>
        </p:nvPicPr>
        <p:blipFill>
          <a:blip r:embed="rId8"/>
          <a:stretch/>
        </p:blipFill>
        <p:spPr>
          <a:xfrm>
            <a:off x="3683160" y="3276720"/>
            <a:ext cx="4572000" cy="252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8" dur="indefinite" restart="never" nodeType="tmRoot">
          <p:childTnLst>
            <p:seq>
              <p:cTn id="679" dur="indefinite" nodeType="mainSeq">
                <p:childTnLst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5" name="Picture 3" descr=""/>
          <p:cNvPicPr/>
          <p:nvPr/>
        </p:nvPicPr>
        <p:blipFill>
          <a:blip r:embed="rId1"/>
          <a:stretch/>
        </p:blipFill>
        <p:spPr>
          <a:xfrm>
            <a:off x="806400" y="199800"/>
            <a:ext cx="7002000" cy="5149440"/>
          </a:xfrm>
          <a:prstGeom prst="rect">
            <a:avLst/>
          </a:prstGeom>
          <a:ln>
            <a:noFill/>
          </a:ln>
        </p:spPr>
      </p:pic>
      <p:sp>
        <p:nvSpPr>
          <p:cNvPr id="3856" name="CustomShape 1"/>
          <p:cNvSpPr/>
          <p:nvPr/>
        </p:nvSpPr>
        <p:spPr>
          <a:xfrm>
            <a:off x="346320" y="5437080"/>
            <a:ext cx="68778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En prédiction, tous les neurones sont actifs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   </a:t>
            </a:r>
            <a:r>
              <a:rPr b="1" lang="fr-CA" sz="1800" spc="-1" strike="noStrike">
                <a:solidFill>
                  <a:srgbClr val="ff0000"/>
                </a:solidFill>
                <a:latin typeface="Wingdings"/>
              </a:rPr>
              <a:t>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tout ce qu’il faut faire est de 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multiplier la sortie de chaque couche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       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par la probabilité de dropout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857" name="CustomShape 2"/>
          <p:cNvSpPr/>
          <p:nvPr/>
        </p:nvSpPr>
        <p:spPr>
          <a:xfrm>
            <a:off x="6105600" y="631872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TextShape 1"/>
          <p:cNvSpPr txBox="1"/>
          <p:nvPr/>
        </p:nvSpPr>
        <p:spPr>
          <a:xfrm>
            <a:off x="666720" y="181944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NOTE</a:t>
            </a:r>
            <a:br/>
            <a:br/>
            <a:br/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Au tp2, vous implanterez un </a:t>
            </a:r>
            <a:r>
              <a:rPr b="1" lang="fr-CA" sz="4400" spc="-1" strike="noStrike">
                <a:solidFill>
                  <a:srgbClr val="ff0000"/>
                </a:solidFill>
                <a:latin typeface="Times New Roman"/>
              </a:rPr>
              <a:t>dropout inverse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.  À vous de le découvrir!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TextShape 1"/>
          <p:cNvSpPr txBox="1"/>
          <p:nvPr/>
        </p:nvSpPr>
        <p:spPr>
          <a:xfrm>
            <a:off x="685800" y="24663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Descente de gradient</a:t>
            </a:r>
            <a:br/>
            <a:r>
              <a:rPr b="1" lang="fr-CA" sz="4400" spc="-1" strike="noStrike">
                <a:solidFill>
                  <a:srgbClr val="ff0000"/>
                </a:solidFill>
                <a:latin typeface="Times New Roman"/>
              </a:rPr>
              <a:t>version améliorée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469440" y="151560"/>
            <a:ext cx="7772040" cy="67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Perceptron Multiclasse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1051200" y="827280"/>
            <a:ext cx="4015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Exemple d’entraînement (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</a:rPr>
              <a:t>h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</a:rPr>
              <a:t>=1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424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0B45B8FF-D9F8-4775-B5C9-19F6FF2B0FDA}" type="slidenum">
              <a:rPr b="0" lang="fr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1739880" y="1498680"/>
            <a:ext cx="3149640" cy="533520"/>
          </a:xfrm>
          <a:prstGeom prst="rect">
            <a:avLst/>
          </a:prstGeom>
          <a:ln>
            <a:noFill/>
          </a:ln>
        </p:spPr>
      </p:pic>
      <p:pic>
        <p:nvPicPr>
          <p:cNvPr id="426" name="" descr=""/>
          <p:cNvPicPr/>
          <p:nvPr/>
        </p:nvPicPr>
        <p:blipFill>
          <a:blip r:embed="rId2"/>
          <a:stretch/>
        </p:blipFill>
        <p:spPr>
          <a:xfrm>
            <a:off x="393840" y="2895480"/>
            <a:ext cx="1994040" cy="533520"/>
          </a:xfrm>
          <a:prstGeom prst="rect">
            <a:avLst/>
          </a:prstGeom>
          <a:ln>
            <a:noFill/>
          </a:ln>
        </p:spPr>
      </p:pic>
      <p:pic>
        <p:nvPicPr>
          <p:cNvPr id="427" name="" descr=""/>
          <p:cNvPicPr/>
          <p:nvPr/>
        </p:nvPicPr>
        <p:blipFill>
          <a:blip r:embed="rId3"/>
          <a:stretch/>
        </p:blipFill>
        <p:spPr>
          <a:xfrm>
            <a:off x="2895480" y="2247840"/>
            <a:ext cx="3606840" cy="168912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4"/>
          <a:stretch/>
        </p:blipFill>
        <p:spPr>
          <a:xfrm>
            <a:off x="2908440" y="4381560"/>
            <a:ext cx="3606840" cy="1689120"/>
          </a:xfrm>
          <a:prstGeom prst="rect">
            <a:avLst/>
          </a:prstGeom>
          <a:ln>
            <a:noFill/>
          </a:ln>
        </p:spPr>
      </p:pic>
      <p:pic>
        <p:nvPicPr>
          <p:cNvPr id="429" name="" descr=""/>
          <p:cNvPicPr/>
          <p:nvPr/>
        </p:nvPicPr>
        <p:blipFill>
          <a:blip r:embed="rId5"/>
          <a:stretch/>
        </p:blipFill>
        <p:spPr>
          <a:xfrm>
            <a:off x="444600" y="4952880"/>
            <a:ext cx="1994040" cy="53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Descente de gradient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61" name="" descr=""/>
          <p:cNvPicPr/>
          <p:nvPr/>
        </p:nvPicPr>
        <p:blipFill>
          <a:blip r:embed="rId1"/>
          <a:stretch/>
        </p:blipFill>
        <p:spPr>
          <a:xfrm>
            <a:off x="812880" y="3009960"/>
            <a:ext cx="7823160" cy="127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Descente de gradient : </a:t>
            </a:r>
            <a:r>
              <a:rPr b="1" lang="en-US" sz="4400" spc="-1" strike="noStrike">
                <a:solidFill>
                  <a:srgbClr val="ff0000"/>
                </a:solidFill>
                <a:latin typeface="Times New Roman"/>
              </a:rPr>
              <a:t>probl</a:t>
            </a:r>
            <a:r>
              <a:rPr b="1" lang="fr-CA" sz="4400" spc="-1" strike="noStrike">
                <a:solidFill>
                  <a:srgbClr val="ff0000"/>
                </a:solidFill>
                <a:latin typeface="Times New Roman"/>
              </a:rPr>
              <a:t>ème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63" name="CustomShape 2"/>
          <p:cNvSpPr/>
          <p:nvPr/>
        </p:nvSpPr>
        <p:spPr>
          <a:xfrm>
            <a:off x="941760" y="1478160"/>
            <a:ext cx="6414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Progrès quasi nul lorsque la pente est très faible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864" name="CustomShape 3"/>
          <p:cNvSpPr/>
          <p:nvPr/>
        </p:nvSpPr>
        <p:spPr>
          <a:xfrm>
            <a:off x="815040" y="2272320"/>
            <a:ext cx="7215480" cy="2328480"/>
          </a:xfrm>
          <a:custGeom>
            <a:avLst/>
            <a:gdLst/>
            <a:ahLst/>
            <a:rect l="l" t="t" r="r" b="b"/>
            <a:pathLst>
              <a:path w="7215673" h="3038826">
                <a:moveTo>
                  <a:pt x="0" y="0"/>
                </a:moveTo>
                <a:cubicBezTo>
                  <a:pt x="47690" y="406002"/>
                  <a:pt x="486228" y="1896914"/>
                  <a:pt x="858416" y="2354581"/>
                </a:cubicBezTo>
                <a:cubicBezTo>
                  <a:pt x="1230604" y="2812248"/>
                  <a:pt x="2233128" y="2746002"/>
                  <a:pt x="2233128" y="2746002"/>
                </a:cubicBezTo>
                <a:cubicBezTo>
                  <a:pt x="3232539" y="2867960"/>
                  <a:pt x="5532016" y="2924985"/>
                  <a:pt x="7215673" y="3038826"/>
                </a:cubicBezTo>
              </a:path>
            </a:pathLst>
          </a:custGeom>
          <a:noFill/>
          <a:ln>
            <a:solidFill>
              <a:srgbClr val="ff0000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3865" name="CustomShape 4"/>
          <p:cNvSpPr/>
          <p:nvPr/>
        </p:nvSpPr>
        <p:spPr>
          <a:xfrm>
            <a:off x="124200" y="4708800"/>
            <a:ext cx="18223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Pente prononcée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(progression rapide)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866" name="CustomShape 5"/>
          <p:cNvSpPr/>
          <p:nvPr/>
        </p:nvSpPr>
        <p:spPr>
          <a:xfrm flipV="1">
            <a:off x="914400" y="4012200"/>
            <a:ext cx="397800" cy="69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7" name="CustomShape 6"/>
          <p:cNvSpPr/>
          <p:nvPr/>
        </p:nvSpPr>
        <p:spPr>
          <a:xfrm>
            <a:off x="6216480" y="5554440"/>
            <a:ext cx="1709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Pente faible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(progression lente)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868" name="CustomShape 7"/>
          <p:cNvSpPr/>
          <p:nvPr/>
        </p:nvSpPr>
        <p:spPr>
          <a:xfrm flipV="1">
            <a:off x="7007400" y="4857840"/>
            <a:ext cx="397800" cy="69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9" name="CustomShape 8"/>
          <p:cNvSpPr/>
          <p:nvPr/>
        </p:nvSpPr>
        <p:spPr>
          <a:xfrm>
            <a:off x="1063800" y="2297160"/>
            <a:ext cx="652680" cy="14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0" name="CustomShape 9"/>
          <p:cNvSpPr/>
          <p:nvPr/>
        </p:nvSpPr>
        <p:spPr>
          <a:xfrm>
            <a:off x="5461560" y="4267080"/>
            <a:ext cx="801360" cy="7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1" name="CustomShape 10"/>
          <p:cNvSpPr/>
          <p:nvPr/>
        </p:nvSpPr>
        <p:spPr>
          <a:xfrm>
            <a:off x="6424920" y="4344480"/>
            <a:ext cx="520200" cy="2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2" name="CustomShape 11"/>
          <p:cNvSpPr/>
          <p:nvPr/>
        </p:nvSpPr>
        <p:spPr>
          <a:xfrm>
            <a:off x="7007400" y="4374000"/>
            <a:ext cx="450720" cy="2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3" name="CustomShape 12"/>
          <p:cNvSpPr/>
          <p:nvPr/>
        </p:nvSpPr>
        <p:spPr>
          <a:xfrm>
            <a:off x="7518600" y="4403520"/>
            <a:ext cx="2876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4" name="CustomShape 13"/>
          <p:cNvSpPr/>
          <p:nvPr/>
        </p:nvSpPr>
        <p:spPr>
          <a:xfrm>
            <a:off x="4469760" y="4190040"/>
            <a:ext cx="801360" cy="7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5" name="CustomShape 14"/>
          <p:cNvSpPr/>
          <p:nvPr/>
        </p:nvSpPr>
        <p:spPr>
          <a:xfrm>
            <a:off x="3120480" y="4074480"/>
            <a:ext cx="1187280" cy="11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6" name="CustomShape 15"/>
          <p:cNvSpPr/>
          <p:nvPr/>
        </p:nvSpPr>
        <p:spPr>
          <a:xfrm>
            <a:off x="1716840" y="3788280"/>
            <a:ext cx="1382400" cy="28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7" name="CustomShape 16"/>
          <p:cNvSpPr/>
          <p:nvPr/>
        </p:nvSpPr>
        <p:spPr>
          <a:xfrm>
            <a:off x="7832880" y="4431600"/>
            <a:ext cx="197640" cy="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78" name="" descr=""/>
          <p:cNvPicPr/>
          <p:nvPr/>
        </p:nvPicPr>
        <p:blipFill>
          <a:blip r:embed="rId1"/>
          <a:stretch/>
        </p:blipFill>
        <p:spPr>
          <a:xfrm>
            <a:off x="88920" y="2502000"/>
            <a:ext cx="711360" cy="35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Descente de gradient : </a:t>
            </a:r>
            <a:r>
              <a:rPr b="1" lang="en-US" sz="4400" spc="-1" strike="noStrike">
                <a:solidFill>
                  <a:srgbClr val="ff0000"/>
                </a:solidFill>
                <a:latin typeface="Times New Roman"/>
              </a:rPr>
              <a:t>probl</a:t>
            </a:r>
            <a:r>
              <a:rPr b="1" lang="fr-CA" sz="4400" spc="-1" strike="noStrike">
                <a:solidFill>
                  <a:srgbClr val="ff0000"/>
                </a:solidFill>
                <a:latin typeface="Times New Roman"/>
              </a:rPr>
              <a:t>ème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0" name="CustomShape 2"/>
          <p:cNvSpPr/>
          <p:nvPr/>
        </p:nvSpPr>
        <p:spPr>
          <a:xfrm>
            <a:off x="947520" y="1478160"/>
            <a:ext cx="7182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Les points de selles sont fréquents en haute dimension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881" name="CustomShape 3"/>
          <p:cNvSpPr/>
          <p:nvPr/>
        </p:nvSpPr>
        <p:spPr>
          <a:xfrm>
            <a:off x="3919320" y="5107680"/>
            <a:ext cx="13986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Gradient nul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(point de selle)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882" name="CustomShape 4"/>
          <p:cNvSpPr/>
          <p:nvPr/>
        </p:nvSpPr>
        <p:spPr>
          <a:xfrm flipV="1">
            <a:off x="4618800" y="4360680"/>
            <a:ext cx="397800" cy="69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883" name="CustomShape 5"/>
          <p:cNvSpPr/>
          <p:nvPr/>
        </p:nvSpPr>
        <p:spPr>
          <a:xfrm>
            <a:off x="1772640" y="2282760"/>
            <a:ext cx="6910560" cy="3750480"/>
          </a:xfrm>
          <a:custGeom>
            <a:avLst/>
            <a:gdLst/>
            <a:ahLst/>
            <a:rect l="l" t="t" r="r" b="b"/>
            <a:pathLst>
              <a:path w="6910874" h="3750906">
                <a:moveTo>
                  <a:pt x="0" y="0"/>
                </a:moveTo>
                <a:cubicBezTo>
                  <a:pt x="182984" y="1089608"/>
                  <a:pt x="485192" y="1372636"/>
                  <a:pt x="808653" y="1710611"/>
                </a:cubicBezTo>
                <a:cubicBezTo>
                  <a:pt x="1132114" y="2048586"/>
                  <a:pt x="3545632" y="2012301"/>
                  <a:pt x="4665306" y="2027852"/>
                </a:cubicBezTo>
                <a:cubicBezTo>
                  <a:pt x="5784980" y="2043403"/>
                  <a:pt x="6868624" y="2489762"/>
                  <a:pt x="6892213" y="2960915"/>
                </a:cubicBezTo>
                <a:cubicBezTo>
                  <a:pt x="6930572" y="3727062"/>
                  <a:pt x="6894286" y="3095690"/>
                  <a:pt x="6910874" y="3750906"/>
                </a:cubicBezTo>
              </a:path>
            </a:pathLst>
          </a:custGeom>
          <a:noFill/>
          <a:ln w="57240">
            <a:solidFill>
              <a:srgbClr val="ff0000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3884" name="CustomShape 6"/>
          <p:cNvSpPr/>
          <p:nvPr/>
        </p:nvSpPr>
        <p:spPr>
          <a:xfrm>
            <a:off x="1964520" y="2282760"/>
            <a:ext cx="652680" cy="14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5" name="CustomShape 7"/>
          <p:cNvSpPr/>
          <p:nvPr/>
        </p:nvSpPr>
        <p:spPr>
          <a:xfrm>
            <a:off x="4819680" y="4158360"/>
            <a:ext cx="126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6" name="CustomShape 8"/>
          <p:cNvSpPr/>
          <p:nvPr/>
        </p:nvSpPr>
        <p:spPr>
          <a:xfrm>
            <a:off x="4192200" y="4158360"/>
            <a:ext cx="339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7" name="CustomShape 9"/>
          <p:cNvSpPr/>
          <p:nvPr/>
        </p:nvSpPr>
        <p:spPr>
          <a:xfrm>
            <a:off x="3566520" y="4081680"/>
            <a:ext cx="569160" cy="5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8" name="CustomShape 10"/>
          <p:cNvSpPr/>
          <p:nvPr/>
        </p:nvSpPr>
        <p:spPr>
          <a:xfrm>
            <a:off x="2696040" y="3798360"/>
            <a:ext cx="809640" cy="28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9" name="CustomShape 11"/>
          <p:cNvSpPr/>
          <p:nvPr/>
        </p:nvSpPr>
        <p:spPr>
          <a:xfrm>
            <a:off x="4542840" y="4159440"/>
            <a:ext cx="22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0" name="CustomShape 12"/>
          <p:cNvSpPr/>
          <p:nvPr/>
        </p:nvSpPr>
        <p:spPr>
          <a:xfrm>
            <a:off x="5067360" y="4159440"/>
            <a:ext cx="126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1" name="CustomShape 13"/>
          <p:cNvSpPr/>
          <p:nvPr/>
        </p:nvSpPr>
        <p:spPr>
          <a:xfrm>
            <a:off x="6159600" y="4157280"/>
            <a:ext cx="22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2" name="CustomShape 14"/>
          <p:cNvSpPr/>
          <p:nvPr/>
        </p:nvSpPr>
        <p:spPr>
          <a:xfrm>
            <a:off x="5825880" y="4157280"/>
            <a:ext cx="2275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3" name="CustomShape 15"/>
          <p:cNvSpPr/>
          <p:nvPr/>
        </p:nvSpPr>
        <p:spPr>
          <a:xfrm>
            <a:off x="6518160" y="4157280"/>
            <a:ext cx="51048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4" name="CustomShape 16"/>
          <p:cNvSpPr/>
          <p:nvPr/>
        </p:nvSpPr>
        <p:spPr>
          <a:xfrm>
            <a:off x="7083000" y="4261680"/>
            <a:ext cx="607680" cy="14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5" name="CustomShape 17"/>
          <p:cNvSpPr/>
          <p:nvPr/>
        </p:nvSpPr>
        <p:spPr>
          <a:xfrm>
            <a:off x="7768080" y="4409280"/>
            <a:ext cx="915120" cy="40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6" name="CustomShape 18"/>
          <p:cNvSpPr/>
          <p:nvPr/>
        </p:nvSpPr>
        <p:spPr>
          <a:xfrm>
            <a:off x="5265720" y="4157280"/>
            <a:ext cx="126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7" name="CustomShape 19"/>
          <p:cNvSpPr/>
          <p:nvPr/>
        </p:nvSpPr>
        <p:spPr>
          <a:xfrm>
            <a:off x="5440320" y="4157280"/>
            <a:ext cx="126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8" name="CustomShape 20"/>
          <p:cNvSpPr/>
          <p:nvPr/>
        </p:nvSpPr>
        <p:spPr>
          <a:xfrm>
            <a:off x="5630760" y="4164840"/>
            <a:ext cx="126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99" name="" descr=""/>
          <p:cNvPicPr/>
          <p:nvPr/>
        </p:nvPicPr>
        <p:blipFill>
          <a:blip r:embed="rId1"/>
          <a:stretch/>
        </p:blipFill>
        <p:spPr>
          <a:xfrm>
            <a:off x="774720" y="2324160"/>
            <a:ext cx="711360" cy="34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Descente de gradient : </a:t>
            </a:r>
            <a:r>
              <a:rPr b="1" lang="en-US" sz="4400" spc="-1" strike="noStrike">
                <a:solidFill>
                  <a:srgbClr val="ff0000"/>
                </a:solidFill>
                <a:latin typeface="Times New Roman"/>
              </a:rPr>
              <a:t>probl</a:t>
            </a:r>
            <a:r>
              <a:rPr b="1" lang="fr-CA" sz="4400" spc="-1" strike="noStrike">
                <a:solidFill>
                  <a:srgbClr val="ff0000"/>
                </a:solidFill>
                <a:latin typeface="Times New Roman"/>
              </a:rPr>
              <a:t>ème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1" name="CustomShape 2"/>
          <p:cNvSpPr/>
          <p:nvPr/>
        </p:nvSpPr>
        <p:spPr>
          <a:xfrm>
            <a:off x="502920" y="1678320"/>
            <a:ext cx="80359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Qu’arrive-t-il si la fonction de coût (loss) a une pente prononcée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dans une direction et moins prononcée dans une autre direction?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Descente de gradient : </a:t>
            </a:r>
            <a:r>
              <a:rPr b="1" lang="en-US" sz="4400" spc="-1" strike="noStrike">
                <a:solidFill>
                  <a:srgbClr val="ff0000"/>
                </a:solidFill>
                <a:latin typeface="Times New Roman"/>
              </a:rPr>
              <a:t>probl</a:t>
            </a:r>
            <a:r>
              <a:rPr b="1" lang="fr-CA" sz="4400" spc="-1" strike="noStrike">
                <a:solidFill>
                  <a:srgbClr val="ff0000"/>
                </a:solidFill>
                <a:latin typeface="Times New Roman"/>
              </a:rPr>
              <a:t>ème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3" name="CustomShape 2"/>
          <p:cNvSpPr/>
          <p:nvPr/>
        </p:nvSpPr>
        <p:spPr>
          <a:xfrm>
            <a:off x="507240" y="1678320"/>
            <a:ext cx="849456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Qu’arrive-t-il si la fonction de coût (loss) a une pente prononcée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dans une direction et moins prononcée dans une autre direction?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Progrès très lent le long de la pente la plus faible et oscillation le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long de l’autre direction.</a:t>
            </a:r>
            <a:endParaRPr b="0" lang="en-CA" sz="2400" spc="-1" strike="noStrike">
              <a:latin typeface="Arial"/>
            </a:endParaRPr>
          </a:p>
        </p:txBody>
      </p:sp>
      <p:grpSp>
        <p:nvGrpSpPr>
          <p:cNvPr id="3904" name="Group 3"/>
          <p:cNvGrpSpPr/>
          <p:nvPr/>
        </p:nvGrpSpPr>
        <p:grpSpPr>
          <a:xfrm>
            <a:off x="398880" y="4172040"/>
            <a:ext cx="8532000" cy="1682640"/>
            <a:chOff x="398880" y="4172040"/>
            <a:chExt cx="8532000" cy="1682640"/>
          </a:xfrm>
        </p:grpSpPr>
        <p:sp>
          <p:nvSpPr>
            <p:cNvPr id="3905" name="CustomShape 4"/>
            <p:cNvSpPr/>
            <p:nvPr/>
          </p:nvSpPr>
          <p:spPr>
            <a:xfrm>
              <a:off x="398880" y="4172040"/>
              <a:ext cx="8532000" cy="1682640"/>
            </a:xfrm>
            <a:prstGeom prst="ellipse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06" name="CustomShape 5"/>
            <p:cNvSpPr/>
            <p:nvPr/>
          </p:nvSpPr>
          <p:spPr>
            <a:xfrm>
              <a:off x="1127520" y="4307760"/>
              <a:ext cx="7152120" cy="1436400"/>
            </a:xfrm>
            <a:prstGeom prst="ellipse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07" name="CustomShape 6"/>
            <p:cNvSpPr/>
            <p:nvPr/>
          </p:nvSpPr>
          <p:spPr>
            <a:xfrm>
              <a:off x="1907280" y="4465440"/>
              <a:ext cx="5570280" cy="1155240"/>
            </a:xfrm>
            <a:prstGeom prst="ellipse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08" name="CustomShape 7"/>
            <p:cNvSpPr/>
            <p:nvPr/>
          </p:nvSpPr>
          <p:spPr>
            <a:xfrm>
              <a:off x="2524320" y="4617720"/>
              <a:ext cx="4341600" cy="851400"/>
            </a:xfrm>
            <a:prstGeom prst="ellipse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09" name="CustomShape 8"/>
            <p:cNvSpPr/>
            <p:nvPr/>
          </p:nvSpPr>
          <p:spPr>
            <a:xfrm>
              <a:off x="3147120" y="4747680"/>
              <a:ext cx="3101760" cy="581040"/>
            </a:xfrm>
            <a:prstGeom prst="ellipse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10" name="CustomShape 9"/>
            <p:cNvSpPr/>
            <p:nvPr/>
          </p:nvSpPr>
          <p:spPr>
            <a:xfrm>
              <a:off x="3607200" y="4802040"/>
              <a:ext cx="2176200" cy="431640"/>
            </a:xfrm>
            <a:prstGeom prst="ellipse">
              <a:avLst/>
            </a:prstGeom>
            <a:noFill/>
            <a:ln w="126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11" name="CustomShape 10"/>
            <p:cNvSpPr/>
            <p:nvPr/>
          </p:nvSpPr>
          <p:spPr>
            <a:xfrm>
              <a:off x="4566960" y="4923720"/>
              <a:ext cx="195840" cy="17928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12" name="CustomShape 11"/>
            <p:cNvSpPr/>
            <p:nvPr/>
          </p:nvSpPr>
          <p:spPr>
            <a:xfrm>
              <a:off x="2196360" y="5459400"/>
              <a:ext cx="148320" cy="1612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13" name="CustomShape 12"/>
            <p:cNvSpPr/>
            <p:nvPr/>
          </p:nvSpPr>
          <p:spPr>
            <a:xfrm>
              <a:off x="2288880" y="4510440"/>
              <a:ext cx="2383920" cy="1037520"/>
            </a:xfrm>
            <a:custGeom>
              <a:avLst/>
              <a:gdLst/>
              <a:ahLst/>
              <a:rect l="l" t="t" r="r" b="b"/>
              <a:pathLst>
                <a:path w="2384172" h="1037816">
                  <a:moveTo>
                    <a:pt x="0" y="1037816"/>
                  </a:moveTo>
                  <a:lnTo>
                    <a:pt x="162685" y="0"/>
                  </a:lnTo>
                  <a:lnTo>
                    <a:pt x="347808" y="925620"/>
                  </a:lnTo>
                  <a:lnTo>
                    <a:pt x="465615" y="190734"/>
                  </a:lnTo>
                  <a:lnTo>
                    <a:pt x="589031" y="863912"/>
                  </a:lnTo>
                  <a:lnTo>
                    <a:pt x="673178" y="274881"/>
                  </a:lnTo>
                  <a:lnTo>
                    <a:pt x="762935" y="847082"/>
                  </a:lnTo>
                  <a:lnTo>
                    <a:pt x="914400" y="314150"/>
                  </a:lnTo>
                  <a:lnTo>
                    <a:pt x="976108" y="847082"/>
                  </a:lnTo>
                  <a:lnTo>
                    <a:pt x="1065865" y="437566"/>
                  </a:lnTo>
                  <a:lnTo>
                    <a:pt x="1166842" y="774155"/>
                  </a:lnTo>
                  <a:lnTo>
                    <a:pt x="1239769" y="437566"/>
                  </a:lnTo>
                  <a:lnTo>
                    <a:pt x="1307087" y="757325"/>
                  </a:lnTo>
                  <a:lnTo>
                    <a:pt x="1441723" y="454395"/>
                  </a:lnTo>
                  <a:lnTo>
                    <a:pt x="1497821" y="757325"/>
                  </a:lnTo>
                  <a:lnTo>
                    <a:pt x="1576358" y="493664"/>
                  </a:lnTo>
                  <a:lnTo>
                    <a:pt x="1682945" y="661958"/>
                  </a:lnTo>
                  <a:lnTo>
                    <a:pt x="1755872" y="527323"/>
                  </a:lnTo>
                  <a:lnTo>
                    <a:pt x="1856849" y="639519"/>
                  </a:lnTo>
                  <a:lnTo>
                    <a:pt x="1935386" y="549762"/>
                  </a:lnTo>
                  <a:lnTo>
                    <a:pt x="2013924" y="583421"/>
                  </a:lnTo>
                  <a:lnTo>
                    <a:pt x="2221487" y="493664"/>
                  </a:lnTo>
                  <a:lnTo>
                    <a:pt x="2322464" y="527323"/>
                  </a:lnTo>
                  <a:lnTo>
                    <a:pt x="2384172" y="527323"/>
                  </a:lnTo>
                </a:path>
              </a:pathLst>
            </a:cu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TextShape 1"/>
          <p:cNvSpPr txBox="1"/>
          <p:nvPr/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15" name="TextShape 2"/>
          <p:cNvSpPr txBox="1"/>
          <p:nvPr/>
        </p:nvSpPr>
        <p:spPr>
          <a:xfrm>
            <a:off x="685800" y="1981080"/>
            <a:ext cx="7772040" cy="41144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endParaRPr b="0" lang="fr-CA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16" name="Picture 3" descr=""/>
          <p:cNvPicPr/>
          <p:nvPr/>
        </p:nvPicPr>
        <p:blipFill>
          <a:blip r:embed="rId1"/>
          <a:stretch/>
        </p:blipFill>
        <p:spPr>
          <a:xfrm>
            <a:off x="851760" y="3201120"/>
            <a:ext cx="7310520" cy="3123360"/>
          </a:xfrm>
          <a:prstGeom prst="rect">
            <a:avLst/>
          </a:prstGeom>
          <a:ln>
            <a:noFill/>
          </a:ln>
        </p:spPr>
      </p:pic>
      <p:pic>
        <p:nvPicPr>
          <p:cNvPr id="3917" name="Picture 4" descr=""/>
          <p:cNvPicPr/>
          <p:nvPr/>
        </p:nvPicPr>
        <p:blipFill>
          <a:blip r:embed="rId2"/>
          <a:stretch/>
        </p:blipFill>
        <p:spPr>
          <a:xfrm>
            <a:off x="851760" y="77400"/>
            <a:ext cx="7327440" cy="3123360"/>
          </a:xfrm>
          <a:prstGeom prst="rect">
            <a:avLst/>
          </a:prstGeom>
          <a:ln>
            <a:noFill/>
          </a:ln>
        </p:spPr>
      </p:pic>
      <p:sp>
        <p:nvSpPr>
          <p:cNvPr id="3918" name="CustomShape 3"/>
          <p:cNvSpPr/>
          <p:nvPr/>
        </p:nvSpPr>
        <p:spPr>
          <a:xfrm>
            <a:off x="413280" y="6411600"/>
            <a:ext cx="30675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https://distill.pub/2017/momentum/</a:t>
            </a:r>
            <a:endParaRPr b="0" lang="en-CA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Descente de gradient </a:t>
            </a:r>
            <a:r>
              <a:rPr b="1" lang="en-US" sz="4400" spc="-1" strike="noStrike">
                <a:solidFill>
                  <a:srgbClr val="ff0000"/>
                </a:solidFill>
                <a:latin typeface="Times New Roman"/>
              </a:rPr>
              <a:t>+ Momentum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0" name="CustomShape 2"/>
          <p:cNvSpPr/>
          <p:nvPr/>
        </p:nvSpPr>
        <p:spPr>
          <a:xfrm>
            <a:off x="969120" y="1871640"/>
            <a:ext cx="27414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Descente de gradient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stochastique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21" name="CustomShape 3"/>
          <p:cNvSpPr/>
          <p:nvPr/>
        </p:nvSpPr>
        <p:spPr>
          <a:xfrm>
            <a:off x="4844880" y="1871640"/>
            <a:ext cx="36180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Descente de gradient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stochastique + </a:t>
            </a: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Momentum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22" name="CustomShape 4"/>
          <p:cNvSpPr/>
          <p:nvPr/>
        </p:nvSpPr>
        <p:spPr>
          <a:xfrm>
            <a:off x="4290480" y="4703040"/>
            <a:ext cx="391176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Provient  de </a:t>
            </a:r>
            <a:r>
              <a:rPr b="0" lang="en-US" sz="2000" spc="-1" strike="noStrike">
                <a:solidFill>
                  <a:srgbClr val="ff0000"/>
                </a:solidFill>
                <a:latin typeface="Times New Roman"/>
              </a:rPr>
              <a:t>l’équation de la vitesse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fr-CA" sz="2000" spc="-1" strike="noStrike">
                <a:solidFill>
                  <a:srgbClr val="000000"/>
                </a:solidFill>
                <a:latin typeface="Symbol"/>
              </a:rPr>
              <a:t>r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 exprime la « </a:t>
            </a:r>
            <a:r>
              <a:rPr b="0" lang="fr-CA" sz="2000" spc="-1" strike="noStrike">
                <a:solidFill>
                  <a:srgbClr val="ff0000"/>
                </a:solidFill>
                <a:latin typeface="Times New Roman"/>
              </a:rPr>
              <a:t>friction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 », en général 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3923" name="" descr=""/>
          <p:cNvPicPr/>
          <p:nvPr/>
        </p:nvPicPr>
        <p:blipFill>
          <a:blip r:embed="rId1"/>
          <a:stretch/>
        </p:blipFill>
        <p:spPr>
          <a:xfrm>
            <a:off x="609480" y="3225960"/>
            <a:ext cx="3594240" cy="635040"/>
          </a:xfrm>
          <a:prstGeom prst="rect">
            <a:avLst/>
          </a:prstGeom>
          <a:ln>
            <a:noFill/>
          </a:ln>
        </p:spPr>
      </p:pic>
      <p:pic>
        <p:nvPicPr>
          <p:cNvPr id="3924" name="" descr=""/>
          <p:cNvPicPr/>
          <p:nvPr/>
        </p:nvPicPr>
        <p:blipFill>
          <a:blip r:embed="rId2"/>
          <a:stretch/>
        </p:blipFill>
        <p:spPr>
          <a:xfrm>
            <a:off x="5054760" y="2933640"/>
            <a:ext cx="3340080" cy="1219320"/>
          </a:xfrm>
          <a:prstGeom prst="rect">
            <a:avLst/>
          </a:prstGeom>
          <a:ln>
            <a:noFill/>
          </a:ln>
        </p:spPr>
      </p:pic>
      <p:pic>
        <p:nvPicPr>
          <p:cNvPr id="3925" name="" descr=""/>
          <p:cNvPicPr/>
          <p:nvPr/>
        </p:nvPicPr>
        <p:blipFill>
          <a:blip r:embed="rId3"/>
          <a:stretch/>
        </p:blipFill>
        <p:spPr>
          <a:xfrm>
            <a:off x="8064360" y="5372280"/>
            <a:ext cx="851040" cy="33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6" name="Picture 7" descr=""/>
          <p:cNvPicPr/>
          <p:nvPr/>
        </p:nvPicPr>
        <p:blipFill>
          <a:blip r:embed="rId1"/>
          <a:stretch/>
        </p:blipFill>
        <p:spPr>
          <a:xfrm>
            <a:off x="-55440" y="3714120"/>
            <a:ext cx="5349960" cy="2285640"/>
          </a:xfrm>
          <a:prstGeom prst="rect">
            <a:avLst/>
          </a:prstGeom>
          <a:ln>
            <a:noFill/>
          </a:ln>
        </p:spPr>
      </p:pic>
      <p:pic>
        <p:nvPicPr>
          <p:cNvPr id="3927" name="Picture 8" descr=""/>
          <p:cNvPicPr/>
          <p:nvPr/>
        </p:nvPicPr>
        <p:blipFill>
          <a:blip r:embed="rId2"/>
          <a:stretch/>
        </p:blipFill>
        <p:spPr>
          <a:xfrm>
            <a:off x="4354200" y="3714120"/>
            <a:ext cx="5360400" cy="2285640"/>
          </a:xfrm>
          <a:prstGeom prst="rect">
            <a:avLst/>
          </a:prstGeom>
          <a:ln>
            <a:noFill/>
          </a:ln>
        </p:spPr>
      </p:pic>
      <p:sp>
        <p:nvSpPr>
          <p:cNvPr id="3928" name="CustomShape 1"/>
          <p:cNvSpPr/>
          <p:nvPr/>
        </p:nvSpPr>
        <p:spPr>
          <a:xfrm>
            <a:off x="8934840" y="3714120"/>
            <a:ext cx="1044720" cy="2178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29" name="Picture 5" descr=""/>
          <p:cNvPicPr/>
          <p:nvPr/>
        </p:nvPicPr>
        <p:blipFill>
          <a:blip r:embed="rId3"/>
          <a:stretch/>
        </p:blipFill>
        <p:spPr>
          <a:xfrm>
            <a:off x="6840" y="1508040"/>
            <a:ext cx="5362560" cy="2285640"/>
          </a:xfrm>
          <a:prstGeom prst="rect">
            <a:avLst/>
          </a:prstGeom>
          <a:ln>
            <a:noFill/>
          </a:ln>
        </p:spPr>
      </p:pic>
      <p:pic>
        <p:nvPicPr>
          <p:cNvPr id="3930" name="Picture 6" descr=""/>
          <p:cNvPicPr/>
          <p:nvPr/>
        </p:nvPicPr>
        <p:blipFill>
          <a:blip r:embed="rId4"/>
          <a:stretch/>
        </p:blipFill>
        <p:spPr>
          <a:xfrm>
            <a:off x="4345560" y="1508040"/>
            <a:ext cx="5544000" cy="2314080"/>
          </a:xfrm>
          <a:prstGeom prst="rect">
            <a:avLst/>
          </a:prstGeom>
          <a:ln>
            <a:noFill/>
          </a:ln>
        </p:spPr>
      </p:pic>
      <p:sp>
        <p:nvSpPr>
          <p:cNvPr id="3931" name="CustomShape 2"/>
          <p:cNvSpPr/>
          <p:nvPr/>
        </p:nvSpPr>
        <p:spPr>
          <a:xfrm>
            <a:off x="8947440" y="1521720"/>
            <a:ext cx="1044720" cy="2178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2" name="CustomShape 3"/>
          <p:cNvSpPr/>
          <p:nvPr/>
        </p:nvSpPr>
        <p:spPr>
          <a:xfrm>
            <a:off x="413280" y="6411600"/>
            <a:ext cx="30675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https://distill.pub/2017/momentum/</a:t>
            </a:r>
            <a:endParaRPr b="0" lang="en-CA" sz="1600" spc="-1" strike="noStrike">
              <a:latin typeface="Arial"/>
            </a:endParaRPr>
          </a:p>
        </p:txBody>
      </p:sp>
      <p:pic>
        <p:nvPicPr>
          <p:cNvPr id="3933" name="" descr=""/>
          <p:cNvPicPr/>
          <p:nvPr/>
        </p:nvPicPr>
        <p:blipFill>
          <a:blip r:embed="rId5"/>
          <a:stretch/>
        </p:blipFill>
        <p:spPr>
          <a:xfrm>
            <a:off x="3009960" y="88920"/>
            <a:ext cx="3340080" cy="121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4" name="Picture 13" descr=""/>
          <p:cNvPicPr/>
          <p:nvPr/>
        </p:nvPicPr>
        <p:blipFill>
          <a:blip r:embed="rId1"/>
          <a:stretch/>
        </p:blipFill>
        <p:spPr>
          <a:xfrm>
            <a:off x="63720" y="1699920"/>
            <a:ext cx="5099760" cy="2178720"/>
          </a:xfrm>
          <a:prstGeom prst="rect">
            <a:avLst/>
          </a:prstGeom>
          <a:ln>
            <a:noFill/>
          </a:ln>
        </p:spPr>
      </p:pic>
      <p:pic>
        <p:nvPicPr>
          <p:cNvPr id="3935" name="Picture 9" descr=""/>
          <p:cNvPicPr/>
          <p:nvPr/>
        </p:nvPicPr>
        <p:blipFill>
          <a:blip r:embed="rId2"/>
          <a:stretch/>
        </p:blipFill>
        <p:spPr>
          <a:xfrm>
            <a:off x="4650480" y="1666440"/>
            <a:ext cx="5172120" cy="2245320"/>
          </a:xfrm>
          <a:prstGeom prst="rect">
            <a:avLst/>
          </a:prstGeom>
          <a:ln>
            <a:noFill/>
          </a:ln>
        </p:spPr>
      </p:pic>
      <p:pic>
        <p:nvPicPr>
          <p:cNvPr id="3936" name="Picture 10" descr=""/>
          <p:cNvPicPr/>
          <p:nvPr/>
        </p:nvPicPr>
        <p:blipFill>
          <a:blip r:embed="rId3"/>
          <a:stretch/>
        </p:blipFill>
        <p:spPr>
          <a:xfrm>
            <a:off x="63720" y="3912480"/>
            <a:ext cx="5172120" cy="2239920"/>
          </a:xfrm>
          <a:prstGeom prst="rect">
            <a:avLst/>
          </a:prstGeom>
          <a:ln>
            <a:noFill/>
          </a:ln>
        </p:spPr>
      </p:pic>
      <p:pic>
        <p:nvPicPr>
          <p:cNvPr id="3937" name="Picture 11" descr=""/>
          <p:cNvPicPr/>
          <p:nvPr/>
        </p:nvPicPr>
        <p:blipFill>
          <a:blip r:embed="rId4"/>
          <a:stretch/>
        </p:blipFill>
        <p:spPr>
          <a:xfrm>
            <a:off x="4650480" y="3908160"/>
            <a:ext cx="5099760" cy="2248200"/>
          </a:xfrm>
          <a:prstGeom prst="rect">
            <a:avLst/>
          </a:prstGeom>
          <a:ln>
            <a:noFill/>
          </a:ln>
        </p:spPr>
      </p:pic>
      <p:sp>
        <p:nvSpPr>
          <p:cNvPr id="3938" name="CustomShape 1"/>
          <p:cNvSpPr/>
          <p:nvPr/>
        </p:nvSpPr>
        <p:spPr>
          <a:xfrm>
            <a:off x="8947440" y="1666440"/>
            <a:ext cx="1044720" cy="469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39" name="" descr=""/>
          <p:cNvPicPr/>
          <p:nvPr/>
        </p:nvPicPr>
        <p:blipFill>
          <a:blip r:embed="rId5"/>
          <a:stretch/>
        </p:blipFill>
        <p:spPr>
          <a:xfrm>
            <a:off x="2997360" y="88920"/>
            <a:ext cx="3340080" cy="121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AdaGrad (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fr-CA" sz="2800" spc="-1" strike="noStrike">
                <a:solidFill>
                  <a:srgbClr val="000000"/>
                </a:solidFill>
                <a:latin typeface="Times New Roman"/>
              </a:rPr>
              <a:t>écroissance automatique de </a:t>
            </a:r>
            <a:r>
              <a:rPr b="0" i="1" lang="fr-CA" sz="2800" spc="-1" strike="noStrike">
                <a:solidFill>
                  <a:srgbClr val="000000"/>
                </a:solidFill>
                <a:latin typeface="Symbol"/>
              </a:rPr>
              <a:t>h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41" name="CustomShape 2"/>
          <p:cNvSpPr/>
          <p:nvPr/>
        </p:nvSpPr>
        <p:spPr>
          <a:xfrm>
            <a:off x="969120" y="1871640"/>
            <a:ext cx="27414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Descente de gradient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stochastique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42" name="CustomShape 3"/>
          <p:cNvSpPr/>
          <p:nvPr/>
        </p:nvSpPr>
        <p:spPr>
          <a:xfrm>
            <a:off x="5883120" y="1940040"/>
            <a:ext cx="1416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AdaGrad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943" name="" descr=""/>
          <p:cNvPicPr/>
          <p:nvPr/>
        </p:nvPicPr>
        <p:blipFill>
          <a:blip r:embed="rId1"/>
          <a:stretch/>
        </p:blipFill>
        <p:spPr>
          <a:xfrm>
            <a:off x="609480" y="3708360"/>
            <a:ext cx="3594240" cy="635040"/>
          </a:xfrm>
          <a:prstGeom prst="rect">
            <a:avLst/>
          </a:prstGeom>
          <a:ln>
            <a:noFill/>
          </a:ln>
        </p:spPr>
      </p:pic>
      <p:pic>
        <p:nvPicPr>
          <p:cNvPr id="3944" name="" descr=""/>
          <p:cNvPicPr/>
          <p:nvPr/>
        </p:nvPicPr>
        <p:blipFill>
          <a:blip r:embed="rId2"/>
          <a:stretch/>
        </p:blipFill>
        <p:spPr>
          <a:xfrm>
            <a:off x="5079960" y="3251160"/>
            <a:ext cx="3263760" cy="220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469440" y="151560"/>
            <a:ext cx="7772040" cy="67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Hinge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 Multiclasse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1082520" y="981000"/>
            <a:ext cx="5497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Fonction de coût (</a:t>
            </a:r>
            <a:r>
              <a:rPr b="1" i="1" lang="en-US" sz="2400" spc="-1" strike="noStrike">
                <a:solidFill>
                  <a:srgbClr val="ff0000"/>
                </a:solidFill>
                <a:latin typeface="Times New Roman"/>
              </a:rPr>
              <a:t>Hinge loss</a:t>
            </a:r>
            <a:r>
              <a:rPr b="0" lang="en-US" sz="2400" spc="-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ou</a:t>
            </a:r>
            <a:r>
              <a:rPr b="0" lang="en-US" sz="2400" spc="-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1" i="1" lang="en-US" sz="2400" spc="-1" strike="noStrike">
                <a:solidFill>
                  <a:srgbClr val="ff0000"/>
                </a:solidFill>
                <a:latin typeface="Times New Roman"/>
              </a:rPr>
              <a:t>SVM loss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 flipH="1" flipV="1">
            <a:off x="4283640" y="2379960"/>
            <a:ext cx="30240" cy="172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3" name="CustomShape 4"/>
          <p:cNvSpPr/>
          <p:nvPr/>
        </p:nvSpPr>
        <p:spPr>
          <a:xfrm>
            <a:off x="2878560" y="4204440"/>
            <a:ext cx="2810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Times New Roman"/>
              </a:rPr>
              <a:t>Score d’une mauvaise classe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434" name="CustomShape 5"/>
          <p:cNvSpPr/>
          <p:nvPr/>
        </p:nvSpPr>
        <p:spPr>
          <a:xfrm flipH="1" flipV="1">
            <a:off x="5097600" y="2341800"/>
            <a:ext cx="866160" cy="89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6"/>
          <p:cNvSpPr/>
          <p:nvPr/>
        </p:nvSpPr>
        <p:spPr>
          <a:xfrm>
            <a:off x="6084720" y="3240720"/>
            <a:ext cx="242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9973"/>
                </a:solidFill>
                <a:latin typeface="Times New Roman"/>
              </a:rPr>
              <a:t>Score de la bonne classe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 flipV="1">
            <a:off x="1681920" y="2495880"/>
            <a:ext cx="822600" cy="62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7" name="CustomShape 8"/>
          <p:cNvSpPr/>
          <p:nvPr/>
        </p:nvSpPr>
        <p:spPr>
          <a:xfrm>
            <a:off x="540000" y="3027600"/>
            <a:ext cx="2643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Somme sur l’ensemble des</a:t>
            </a:r>
            <a:endParaRPr b="0" lang="en-CA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données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1460520" y="1574640"/>
            <a:ext cx="4025880" cy="76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AdaGrad (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fr-CA" sz="2800" spc="-1" strike="noStrike">
                <a:solidFill>
                  <a:srgbClr val="000000"/>
                </a:solidFill>
                <a:latin typeface="Times New Roman"/>
              </a:rPr>
              <a:t>écroissance automatique de </a:t>
            </a:r>
            <a:r>
              <a:rPr b="0" i="1" lang="fr-CA" sz="2800" spc="-1" strike="noStrike">
                <a:solidFill>
                  <a:srgbClr val="000000"/>
                </a:solidFill>
                <a:latin typeface="Symbol"/>
              </a:rPr>
              <a:t>h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46" name="CustomShape 2"/>
          <p:cNvSpPr/>
          <p:nvPr/>
        </p:nvSpPr>
        <p:spPr>
          <a:xfrm>
            <a:off x="969120" y="1871640"/>
            <a:ext cx="27414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Descente de gradient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stochastique 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47" name="CustomShape 3"/>
          <p:cNvSpPr/>
          <p:nvPr/>
        </p:nvSpPr>
        <p:spPr>
          <a:xfrm>
            <a:off x="5883120" y="1940040"/>
            <a:ext cx="1416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AdaGrad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48" name="CustomShape 4"/>
          <p:cNvSpPr/>
          <p:nvPr/>
        </p:nvSpPr>
        <p:spPr>
          <a:xfrm>
            <a:off x="4930920" y="5849640"/>
            <a:ext cx="2998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 algn="ctr">
              <a:lnSpc>
                <a:spcPct val="100000"/>
              </a:lnSpc>
              <a:buClr>
                <a:srgbClr val="ff0000"/>
              </a:buClr>
              <a:buFont typeface="Symbol"/>
              <a:buChar char="h"/>
            </a:pPr>
            <a:r>
              <a:rPr b="1" lang="en-US" sz="1800" spc="-1" strike="noStrike">
                <a:solidFill>
                  <a:srgbClr val="ff0000"/>
                </a:solidFill>
                <a:latin typeface="Times New Roman"/>
              </a:rPr>
              <a:t>décroit sans cesse au fur </a:t>
            </a:r>
            <a:endParaRPr b="0" lang="en-CA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Times New Roman"/>
              </a:rPr>
              <a:t>et à mesure 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de l’optimisation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949" name="CustomShape 5"/>
          <p:cNvSpPr/>
          <p:nvPr/>
        </p:nvSpPr>
        <p:spPr>
          <a:xfrm>
            <a:off x="6481800" y="5013720"/>
            <a:ext cx="1729080" cy="4910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50" name="" descr=""/>
          <p:cNvPicPr/>
          <p:nvPr/>
        </p:nvPicPr>
        <p:blipFill>
          <a:blip r:embed="rId1"/>
          <a:stretch/>
        </p:blipFill>
        <p:spPr>
          <a:xfrm>
            <a:off x="609480" y="3708360"/>
            <a:ext cx="3594240" cy="635040"/>
          </a:xfrm>
          <a:prstGeom prst="rect">
            <a:avLst/>
          </a:prstGeom>
          <a:ln>
            <a:noFill/>
          </a:ln>
        </p:spPr>
      </p:pic>
      <p:pic>
        <p:nvPicPr>
          <p:cNvPr id="3951" name="" descr=""/>
          <p:cNvPicPr/>
          <p:nvPr/>
        </p:nvPicPr>
        <p:blipFill>
          <a:blip r:embed="rId2"/>
          <a:stretch/>
        </p:blipFill>
        <p:spPr>
          <a:xfrm>
            <a:off x="5079960" y="3251160"/>
            <a:ext cx="3263760" cy="220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AdaGrad (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fr-CA" sz="2800" spc="-1" strike="noStrike">
                <a:solidFill>
                  <a:srgbClr val="000000"/>
                </a:solidFill>
                <a:latin typeface="Times New Roman"/>
              </a:rPr>
              <a:t>écroissance automatique de </a:t>
            </a:r>
            <a:r>
              <a:rPr b="0" i="1" lang="fr-CA" sz="2800" spc="-1" strike="noStrike">
                <a:solidFill>
                  <a:srgbClr val="000000"/>
                </a:solidFill>
                <a:latin typeface="Symbol"/>
              </a:rPr>
              <a:t>h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53" name="CustomShape 2"/>
          <p:cNvSpPr/>
          <p:nvPr/>
        </p:nvSpPr>
        <p:spPr>
          <a:xfrm>
            <a:off x="556200" y="1871640"/>
            <a:ext cx="3567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Qu’arrive-t-il à long terme?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54" name="CustomShape 3"/>
          <p:cNvSpPr/>
          <p:nvPr/>
        </p:nvSpPr>
        <p:spPr>
          <a:xfrm>
            <a:off x="1144440" y="2608200"/>
            <a:ext cx="7215480" cy="2328480"/>
          </a:xfrm>
          <a:custGeom>
            <a:avLst/>
            <a:gdLst/>
            <a:ahLst/>
            <a:rect l="l" t="t" r="r" b="b"/>
            <a:pathLst>
              <a:path w="7215673" h="3038826">
                <a:moveTo>
                  <a:pt x="0" y="0"/>
                </a:moveTo>
                <a:cubicBezTo>
                  <a:pt x="47690" y="406002"/>
                  <a:pt x="486228" y="1896914"/>
                  <a:pt x="858416" y="2354581"/>
                </a:cubicBezTo>
                <a:cubicBezTo>
                  <a:pt x="1230604" y="2812248"/>
                  <a:pt x="2233128" y="2746002"/>
                  <a:pt x="2233128" y="2746002"/>
                </a:cubicBezTo>
                <a:cubicBezTo>
                  <a:pt x="3232539" y="2867960"/>
                  <a:pt x="5532016" y="2924985"/>
                  <a:pt x="7215673" y="3038826"/>
                </a:cubicBezTo>
              </a:path>
            </a:pathLst>
          </a:custGeom>
          <a:noFill/>
          <a:ln>
            <a:solidFill>
              <a:srgbClr val="ff0000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3955" name="CustomShape 4"/>
          <p:cNvSpPr/>
          <p:nvPr/>
        </p:nvSpPr>
        <p:spPr>
          <a:xfrm>
            <a:off x="1393200" y="2633040"/>
            <a:ext cx="652680" cy="14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6" name="CustomShape 5"/>
          <p:cNvSpPr/>
          <p:nvPr/>
        </p:nvSpPr>
        <p:spPr>
          <a:xfrm>
            <a:off x="4814640" y="4515840"/>
            <a:ext cx="348120" cy="4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7" name="CustomShape 6"/>
          <p:cNvSpPr/>
          <p:nvPr/>
        </p:nvSpPr>
        <p:spPr>
          <a:xfrm>
            <a:off x="5268600" y="4565880"/>
            <a:ext cx="258480" cy="2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8" name="CustomShape 7"/>
          <p:cNvSpPr/>
          <p:nvPr/>
        </p:nvSpPr>
        <p:spPr>
          <a:xfrm>
            <a:off x="5610960" y="4604400"/>
            <a:ext cx="19872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9" name="CustomShape 8"/>
          <p:cNvSpPr/>
          <p:nvPr/>
        </p:nvSpPr>
        <p:spPr>
          <a:xfrm>
            <a:off x="4221000" y="4475520"/>
            <a:ext cx="487440" cy="3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0" name="CustomShape 9"/>
          <p:cNvSpPr/>
          <p:nvPr/>
        </p:nvSpPr>
        <p:spPr>
          <a:xfrm>
            <a:off x="3450240" y="4410360"/>
            <a:ext cx="682200" cy="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1" name="CustomShape 10"/>
          <p:cNvSpPr/>
          <p:nvPr/>
        </p:nvSpPr>
        <p:spPr>
          <a:xfrm>
            <a:off x="2046600" y="4124160"/>
            <a:ext cx="1382400" cy="28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2" name="CustomShape 11"/>
          <p:cNvSpPr/>
          <p:nvPr/>
        </p:nvSpPr>
        <p:spPr>
          <a:xfrm>
            <a:off x="5842800" y="4619520"/>
            <a:ext cx="147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3" name="CustomShape 12"/>
          <p:cNvSpPr/>
          <p:nvPr/>
        </p:nvSpPr>
        <p:spPr>
          <a:xfrm>
            <a:off x="6020640" y="4632480"/>
            <a:ext cx="11628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4" name="CustomShape 13"/>
          <p:cNvSpPr/>
          <p:nvPr/>
        </p:nvSpPr>
        <p:spPr>
          <a:xfrm flipV="1">
            <a:off x="6163560" y="4641120"/>
            <a:ext cx="8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5" name="CustomShape 14"/>
          <p:cNvSpPr/>
          <p:nvPr/>
        </p:nvSpPr>
        <p:spPr>
          <a:xfrm flipV="1">
            <a:off x="6277680" y="4644360"/>
            <a:ext cx="8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6" name="CustomShape 15"/>
          <p:cNvSpPr/>
          <p:nvPr/>
        </p:nvSpPr>
        <p:spPr>
          <a:xfrm flipV="1">
            <a:off x="6365880" y="4650480"/>
            <a:ext cx="8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7" name="CustomShape 16"/>
          <p:cNvSpPr/>
          <p:nvPr/>
        </p:nvSpPr>
        <p:spPr>
          <a:xfrm flipV="1">
            <a:off x="6441120" y="4653720"/>
            <a:ext cx="8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8" name="CustomShape 17"/>
          <p:cNvSpPr/>
          <p:nvPr/>
        </p:nvSpPr>
        <p:spPr>
          <a:xfrm flipV="1">
            <a:off x="6510240" y="4663440"/>
            <a:ext cx="8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9" name="CustomShape 18"/>
          <p:cNvSpPr/>
          <p:nvPr/>
        </p:nvSpPr>
        <p:spPr>
          <a:xfrm flipV="1">
            <a:off x="6554520" y="4664880"/>
            <a:ext cx="8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0" name="CustomShape 19"/>
          <p:cNvSpPr/>
          <p:nvPr/>
        </p:nvSpPr>
        <p:spPr>
          <a:xfrm flipV="1">
            <a:off x="6585840" y="4669560"/>
            <a:ext cx="8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71" name="" descr=""/>
          <p:cNvPicPr/>
          <p:nvPr/>
        </p:nvPicPr>
        <p:blipFill>
          <a:blip r:embed="rId1"/>
          <a:stretch/>
        </p:blipFill>
        <p:spPr>
          <a:xfrm>
            <a:off x="431640" y="3009960"/>
            <a:ext cx="825480" cy="406440"/>
          </a:xfrm>
          <a:prstGeom prst="rect">
            <a:avLst/>
          </a:prstGeom>
          <a:ln>
            <a:noFill/>
          </a:ln>
        </p:spPr>
      </p:pic>
      <p:pic>
        <p:nvPicPr>
          <p:cNvPr id="3972" name="" descr=""/>
          <p:cNvPicPr/>
          <p:nvPr/>
        </p:nvPicPr>
        <p:blipFill>
          <a:blip r:embed="rId2"/>
          <a:stretch/>
        </p:blipFill>
        <p:spPr>
          <a:xfrm>
            <a:off x="5448240" y="5207040"/>
            <a:ext cx="1816200" cy="99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88" dur="indefinite" restart="never" nodeType="tmRoot">
          <p:childTnLst>
            <p:seq>
              <p:cTn id="689" dur="indefinite" nodeType="mainSeq">
                <p:childTnLst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TextShape 1"/>
          <p:cNvSpPr txBox="1"/>
          <p:nvPr/>
        </p:nvSpPr>
        <p:spPr>
          <a:xfrm>
            <a:off x="12096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RMSProp (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AdaGrad </a:t>
            </a:r>
            <a:r>
              <a:rPr b="0" lang="fr-CA" sz="2800" spc="-1" strike="noStrike">
                <a:solidFill>
                  <a:srgbClr val="000000"/>
                </a:solidFill>
                <a:latin typeface="Times New Roman"/>
              </a:rPr>
              <a:t>amélioré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74" name="CustomShape 2"/>
          <p:cNvSpPr/>
          <p:nvPr/>
        </p:nvSpPr>
        <p:spPr>
          <a:xfrm>
            <a:off x="923760" y="1979280"/>
            <a:ext cx="1416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AdaGrad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75" name="CustomShape 3"/>
          <p:cNvSpPr/>
          <p:nvPr/>
        </p:nvSpPr>
        <p:spPr>
          <a:xfrm>
            <a:off x="5530680" y="1979280"/>
            <a:ext cx="1494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RMSProp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76" name="CustomShape 4"/>
          <p:cNvSpPr/>
          <p:nvPr/>
        </p:nvSpPr>
        <p:spPr>
          <a:xfrm>
            <a:off x="4539240" y="5725080"/>
            <a:ext cx="4239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 algn="ctr">
              <a:lnSpc>
                <a:spcPct val="100000"/>
              </a:lnSpc>
              <a:buClr>
                <a:srgbClr val="ff0000"/>
              </a:buClr>
              <a:buFont typeface="Symbol"/>
              <a:buChar char="h"/>
            </a:pPr>
            <a:r>
              <a:rPr b="1" lang="en-US" sz="1800" spc="-1" strike="noStrike">
                <a:solidFill>
                  <a:srgbClr val="ff0000"/>
                </a:solidFill>
                <a:latin typeface="Times New Roman"/>
              </a:rPr>
              <a:t>décroit lorsque le gradient est élevé</a:t>
            </a:r>
            <a:endParaRPr b="0" lang="en-CA" sz="1800" spc="-1" strike="noStrike"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ff0000"/>
              </a:buClr>
              <a:buFont typeface="Symbol"/>
              <a:buChar char="h"/>
            </a:pP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augmente lorsque le gradient est faible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3977" name="" descr=""/>
          <p:cNvPicPr/>
          <p:nvPr/>
        </p:nvPicPr>
        <p:blipFill>
          <a:blip r:embed="rId1"/>
          <a:stretch/>
        </p:blipFill>
        <p:spPr>
          <a:xfrm>
            <a:off x="622440" y="2882880"/>
            <a:ext cx="3263760" cy="2209680"/>
          </a:xfrm>
          <a:prstGeom prst="rect">
            <a:avLst/>
          </a:prstGeom>
          <a:ln>
            <a:noFill/>
          </a:ln>
        </p:spPr>
      </p:pic>
      <p:pic>
        <p:nvPicPr>
          <p:cNvPr id="3978" name="" descr=""/>
          <p:cNvPicPr/>
          <p:nvPr/>
        </p:nvPicPr>
        <p:blipFill>
          <a:blip r:embed="rId2"/>
          <a:stretch/>
        </p:blipFill>
        <p:spPr>
          <a:xfrm>
            <a:off x="5194440" y="2882880"/>
            <a:ext cx="3263760" cy="220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0" dur="indefinite" restart="never" nodeType="tmRoot">
          <p:childTnLst>
            <p:seq>
              <p:cTn id="731" dur="indefinite" nodeType="mainSeq">
                <p:childTnLst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9" name="Picture 3" descr=""/>
          <p:cNvPicPr/>
          <p:nvPr/>
        </p:nvPicPr>
        <p:blipFill>
          <a:blip r:embed="rId1"/>
          <a:stretch/>
        </p:blipFill>
        <p:spPr>
          <a:xfrm>
            <a:off x="453240" y="1307880"/>
            <a:ext cx="8471160" cy="438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Adam (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Combo entre Momentum et RMSProp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1" name="CustomShape 2"/>
          <p:cNvSpPr/>
          <p:nvPr/>
        </p:nvSpPr>
        <p:spPr>
          <a:xfrm>
            <a:off x="779040" y="1979280"/>
            <a:ext cx="1706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Momentum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82" name="CustomShape 3"/>
          <p:cNvSpPr/>
          <p:nvPr/>
        </p:nvSpPr>
        <p:spPr>
          <a:xfrm>
            <a:off x="5789880" y="1979280"/>
            <a:ext cx="976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Adam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983" name="" descr=""/>
          <p:cNvPicPr/>
          <p:nvPr/>
        </p:nvPicPr>
        <p:blipFill>
          <a:blip r:embed="rId1"/>
          <a:stretch/>
        </p:blipFill>
        <p:spPr>
          <a:xfrm>
            <a:off x="5295960" y="2641680"/>
            <a:ext cx="3238560" cy="2793960"/>
          </a:xfrm>
          <a:prstGeom prst="rect">
            <a:avLst/>
          </a:prstGeom>
          <a:ln>
            <a:noFill/>
          </a:ln>
        </p:spPr>
      </p:pic>
      <p:pic>
        <p:nvPicPr>
          <p:cNvPr id="3984" name="" descr=""/>
          <p:cNvPicPr/>
          <p:nvPr/>
        </p:nvPicPr>
        <p:blipFill>
          <a:blip r:embed="rId2"/>
          <a:stretch/>
        </p:blipFill>
        <p:spPr>
          <a:xfrm>
            <a:off x="495360" y="3200400"/>
            <a:ext cx="3340080" cy="121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Adam (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Combo entre Momentum et RMSProp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6" name="CustomShape 2"/>
          <p:cNvSpPr/>
          <p:nvPr/>
        </p:nvSpPr>
        <p:spPr>
          <a:xfrm>
            <a:off x="779040" y="1979280"/>
            <a:ext cx="1706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Momentum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87" name="CustomShape 3"/>
          <p:cNvSpPr/>
          <p:nvPr/>
        </p:nvSpPr>
        <p:spPr>
          <a:xfrm>
            <a:off x="5789880" y="1979280"/>
            <a:ext cx="976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Adam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88" name="CustomShape 4"/>
          <p:cNvSpPr/>
          <p:nvPr/>
        </p:nvSpPr>
        <p:spPr>
          <a:xfrm>
            <a:off x="5081400" y="3252600"/>
            <a:ext cx="3462120" cy="5212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9" name="CustomShape 5"/>
          <p:cNvSpPr/>
          <p:nvPr/>
        </p:nvSpPr>
        <p:spPr>
          <a:xfrm rot="1703400">
            <a:off x="7468560" y="2592000"/>
            <a:ext cx="170676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Momentum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990" name="" descr=""/>
          <p:cNvPicPr/>
          <p:nvPr/>
        </p:nvPicPr>
        <p:blipFill>
          <a:blip r:embed="rId1"/>
          <a:stretch/>
        </p:blipFill>
        <p:spPr>
          <a:xfrm>
            <a:off x="5295960" y="2641680"/>
            <a:ext cx="3238560" cy="2793960"/>
          </a:xfrm>
          <a:prstGeom prst="rect">
            <a:avLst/>
          </a:prstGeom>
          <a:ln>
            <a:noFill/>
          </a:ln>
        </p:spPr>
      </p:pic>
      <p:pic>
        <p:nvPicPr>
          <p:cNvPr id="3991" name="" descr=""/>
          <p:cNvPicPr/>
          <p:nvPr/>
        </p:nvPicPr>
        <p:blipFill>
          <a:blip r:embed="rId2"/>
          <a:stretch/>
        </p:blipFill>
        <p:spPr>
          <a:xfrm>
            <a:off x="495360" y="3200400"/>
            <a:ext cx="3340080" cy="121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Adam (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Combo entre Momentum et RMSProp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3" name="CustomShape 2"/>
          <p:cNvSpPr/>
          <p:nvPr/>
        </p:nvSpPr>
        <p:spPr>
          <a:xfrm>
            <a:off x="5789880" y="1979280"/>
            <a:ext cx="976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Adam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94" name="CustomShape 3"/>
          <p:cNvSpPr/>
          <p:nvPr/>
        </p:nvSpPr>
        <p:spPr>
          <a:xfrm>
            <a:off x="5190840" y="3873240"/>
            <a:ext cx="3462120" cy="5212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5" name="CustomShape 4"/>
          <p:cNvSpPr/>
          <p:nvPr/>
        </p:nvSpPr>
        <p:spPr>
          <a:xfrm rot="1703400">
            <a:off x="7715520" y="3029400"/>
            <a:ext cx="1494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RMSProp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996" name="CustomShape 5"/>
          <p:cNvSpPr/>
          <p:nvPr/>
        </p:nvSpPr>
        <p:spPr>
          <a:xfrm>
            <a:off x="590400" y="1979280"/>
            <a:ext cx="1494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RMSProp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997" name="" descr=""/>
          <p:cNvPicPr/>
          <p:nvPr/>
        </p:nvPicPr>
        <p:blipFill>
          <a:blip r:embed="rId1"/>
          <a:stretch/>
        </p:blipFill>
        <p:spPr>
          <a:xfrm>
            <a:off x="5334120" y="2641680"/>
            <a:ext cx="3238560" cy="2793960"/>
          </a:xfrm>
          <a:prstGeom prst="rect">
            <a:avLst/>
          </a:prstGeom>
          <a:ln>
            <a:noFill/>
          </a:ln>
        </p:spPr>
      </p:pic>
      <p:pic>
        <p:nvPicPr>
          <p:cNvPr id="3998" name="" descr=""/>
          <p:cNvPicPr/>
          <p:nvPr/>
        </p:nvPicPr>
        <p:blipFill>
          <a:blip r:embed="rId2"/>
          <a:stretch/>
        </p:blipFill>
        <p:spPr>
          <a:xfrm>
            <a:off x="254160" y="2882880"/>
            <a:ext cx="3263760" cy="220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Adam (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Version compl</a:t>
            </a:r>
            <a:r>
              <a:rPr b="0" lang="fr-CA" sz="2800" spc="-1" strike="noStrike">
                <a:solidFill>
                  <a:srgbClr val="000000"/>
                </a:solidFill>
                <a:latin typeface="Times New Roman"/>
              </a:rPr>
              <a:t>ète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00" name="CustomShape 2"/>
          <p:cNvSpPr/>
          <p:nvPr/>
        </p:nvSpPr>
        <p:spPr>
          <a:xfrm>
            <a:off x="1621800" y="2186640"/>
            <a:ext cx="45702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</a:rPr>
              <a:t>for t=1 à num_iterations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Courier New"/>
              </a:rPr>
              <a:t>     </a:t>
            </a:r>
            <a:r>
              <a:rPr b="0" lang="fr-CA" sz="2400" spc="-1" strike="noStrike">
                <a:solidFill>
                  <a:srgbClr val="000000"/>
                </a:solidFill>
                <a:latin typeface="Courier New"/>
              </a:rPr>
              <a:t>for n=0 à N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4001" name="CustomShape 3"/>
          <p:cNvSpPr/>
          <p:nvPr/>
        </p:nvSpPr>
        <p:spPr>
          <a:xfrm>
            <a:off x="6971400" y="4782960"/>
            <a:ext cx="2172240" cy="66384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02" name="" descr=""/>
          <p:cNvPicPr/>
          <p:nvPr/>
        </p:nvPicPr>
        <p:blipFill>
          <a:blip r:embed="rId1"/>
          <a:stretch/>
        </p:blipFill>
        <p:spPr>
          <a:xfrm>
            <a:off x="3111480" y="3009960"/>
            <a:ext cx="3378240" cy="3517920"/>
          </a:xfrm>
          <a:prstGeom prst="rect">
            <a:avLst/>
          </a:prstGeom>
          <a:ln>
            <a:noFill/>
          </a:ln>
        </p:spPr>
      </p:pic>
      <p:pic>
        <p:nvPicPr>
          <p:cNvPr id="4003" name="" descr=""/>
          <p:cNvPicPr/>
          <p:nvPr/>
        </p:nvPicPr>
        <p:blipFill>
          <a:blip r:embed="rId2"/>
          <a:stretch/>
        </p:blipFill>
        <p:spPr>
          <a:xfrm>
            <a:off x="1676520" y="1041480"/>
            <a:ext cx="1130400" cy="1041480"/>
          </a:xfrm>
          <a:prstGeom prst="rect">
            <a:avLst/>
          </a:prstGeom>
          <a:ln>
            <a:noFill/>
          </a:ln>
        </p:spPr>
      </p:pic>
      <p:pic>
        <p:nvPicPr>
          <p:cNvPr id="4004" name="" descr=""/>
          <p:cNvPicPr/>
          <p:nvPr/>
        </p:nvPicPr>
        <p:blipFill>
          <a:blip r:embed="rId3"/>
          <a:stretch/>
        </p:blipFill>
        <p:spPr>
          <a:xfrm>
            <a:off x="7074000" y="4889520"/>
            <a:ext cx="1994040" cy="40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TextShape 1"/>
          <p:cNvSpPr txBox="1"/>
          <p:nvPr/>
        </p:nvSpPr>
        <p:spPr>
          <a:xfrm>
            <a:off x="111240" y="147960"/>
            <a:ext cx="8819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Illustrations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06" name="Picture 4" descr="http://3.bp.blogspot.com/-nrtJPrdBWuE/VPmIB46F2aI/AAAAAAAACCw/vaE_B0SVy5k/s400/Long%2BValley%2B-%2BImgur.gif"/>
          <p:cNvPicPr/>
          <p:nvPr/>
        </p:nvPicPr>
        <p:blipFill>
          <a:blip r:embed="rId1"/>
          <a:stretch/>
        </p:blipFill>
        <p:spPr>
          <a:xfrm>
            <a:off x="165960" y="1290960"/>
            <a:ext cx="4236840" cy="3273120"/>
          </a:xfrm>
          <a:prstGeom prst="rect">
            <a:avLst/>
          </a:prstGeom>
          <a:ln>
            <a:noFill/>
          </a:ln>
        </p:spPr>
      </p:pic>
      <p:sp>
        <p:nvSpPr>
          <p:cNvPr id="4007" name="CustomShape 2"/>
          <p:cNvSpPr/>
          <p:nvPr/>
        </p:nvSpPr>
        <p:spPr>
          <a:xfrm>
            <a:off x="332280" y="5259240"/>
            <a:ext cx="90694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À voir sur :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Times New Roman"/>
              </a:rPr>
              <a:t>www.denizyuret.com/2015/03/alec-radfords-animations-for.html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4008" name="Picture 6" descr="http://1.bp.blogspot.com/-K_X-yud8nj8/VPmIBxwGlsI/AAAAAAAACC0/JS-h1fa09EQ/s400/Saddle%2BPoint%2B-%2BImgur.gif"/>
          <p:cNvPicPr/>
          <p:nvPr/>
        </p:nvPicPr>
        <p:blipFill>
          <a:blip r:embed="rId2"/>
          <a:stretch/>
        </p:blipFill>
        <p:spPr>
          <a:xfrm>
            <a:off x="4810320" y="1290960"/>
            <a:ext cx="4236840" cy="327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TextShape 1"/>
          <p:cNvSpPr txBox="1"/>
          <p:nvPr/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ut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re 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ce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ll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nt 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su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rv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ol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10" name="CustomShape 2"/>
          <p:cNvSpPr/>
          <p:nvPr/>
        </p:nvSpPr>
        <p:spPr>
          <a:xfrm>
            <a:off x="1815840" y="2404080"/>
            <a:ext cx="6004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http://ruder.io/optimizing-gradient-descent/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4011" name="Picture 4" descr=""/>
          <p:cNvPicPr/>
          <p:nvPr/>
        </p:nvPicPr>
        <p:blipFill>
          <a:blip r:embed="rId1"/>
          <a:stretch/>
        </p:blipFill>
        <p:spPr>
          <a:xfrm>
            <a:off x="1105200" y="2875680"/>
            <a:ext cx="7011000" cy="357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469440" y="151560"/>
            <a:ext cx="7772040" cy="67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Hinge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 Multiclasse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 rot="5400000">
            <a:off x="4014720" y="1094760"/>
            <a:ext cx="235440" cy="2730240"/>
          </a:xfrm>
          <a:prstGeom prst="rightBrace">
            <a:avLst>
              <a:gd name="adj1" fmla="val 41767"/>
              <a:gd name="adj2" fmla="val 50000"/>
            </a:avLst>
          </a:prstGeom>
          <a:noFill/>
          <a:ln w="190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1" name="CustomShape 3"/>
          <p:cNvSpPr/>
          <p:nvPr/>
        </p:nvSpPr>
        <p:spPr>
          <a:xfrm>
            <a:off x="1082520" y="981000"/>
            <a:ext cx="5497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Fonction de coût (</a:t>
            </a:r>
            <a:r>
              <a:rPr b="1" i="1" lang="en-US" sz="2400" spc="-1" strike="noStrike">
                <a:solidFill>
                  <a:srgbClr val="ff0000"/>
                </a:solidFill>
                <a:latin typeface="Times New Roman"/>
              </a:rPr>
              <a:t>Hinge loss</a:t>
            </a:r>
            <a:r>
              <a:rPr b="0" lang="en-US" sz="2400" spc="-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ou</a:t>
            </a:r>
            <a:r>
              <a:rPr b="0" lang="en-US" sz="2400" spc="-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1" i="1" lang="en-US" sz="2400" spc="-1" strike="noStrike">
                <a:solidFill>
                  <a:srgbClr val="ff0000"/>
                </a:solidFill>
                <a:latin typeface="Times New Roman"/>
              </a:rPr>
              <a:t>SVM loss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1"/>
          <a:stretch/>
        </p:blipFill>
        <p:spPr>
          <a:xfrm>
            <a:off x="2184480" y="3695760"/>
            <a:ext cx="4343400" cy="2425680"/>
          </a:xfrm>
          <a:prstGeom prst="rect">
            <a:avLst/>
          </a:prstGeom>
          <a:ln>
            <a:noFill/>
          </a:ln>
        </p:spPr>
      </p:pic>
      <p:pic>
        <p:nvPicPr>
          <p:cNvPr id="443" name="" descr=""/>
          <p:cNvPicPr/>
          <p:nvPr/>
        </p:nvPicPr>
        <p:blipFill>
          <a:blip r:embed="rId2"/>
          <a:stretch/>
        </p:blipFill>
        <p:spPr>
          <a:xfrm>
            <a:off x="4051440" y="2629080"/>
            <a:ext cx="584280" cy="546120"/>
          </a:xfrm>
          <a:prstGeom prst="rect">
            <a:avLst/>
          </a:prstGeom>
          <a:ln>
            <a:noFill/>
          </a:ln>
        </p:spPr>
      </p:pic>
      <p:pic>
        <p:nvPicPr>
          <p:cNvPr id="444" name="" descr=""/>
          <p:cNvPicPr/>
          <p:nvPr/>
        </p:nvPicPr>
        <p:blipFill>
          <a:blip r:embed="rId3"/>
          <a:stretch/>
        </p:blipFill>
        <p:spPr>
          <a:xfrm>
            <a:off x="1460520" y="1574640"/>
            <a:ext cx="4025880" cy="76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1299960" y="2049480"/>
            <a:ext cx="6941880" cy="347580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2"/>
          <p:cNvSpPr/>
          <p:nvPr/>
        </p:nvSpPr>
        <p:spPr>
          <a:xfrm>
            <a:off x="1320120" y="1636560"/>
            <a:ext cx="617652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Descente de gradient stochastique (version naïve, batch_size = 1)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1299960" y="1588680"/>
            <a:ext cx="6133680" cy="46116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4"/>
          <p:cNvSpPr/>
          <p:nvPr/>
        </p:nvSpPr>
        <p:spPr>
          <a:xfrm>
            <a:off x="1531800" y="2302920"/>
            <a:ext cx="5577480" cy="301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Initialiser </a:t>
            </a:r>
            <a:r>
              <a:rPr b="1" lang="en-CA" sz="1600" spc="-1" strike="noStrike">
                <a:solidFill>
                  <a:srgbClr val="000000"/>
                </a:solidFill>
                <a:latin typeface="Times New Roman"/>
              </a:rPr>
              <a:t>W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k=0, i=0</a:t>
            </a:r>
            <a:br/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DO k=k+1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        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FOR n = 1 to N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               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IF                            THEN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     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               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FOR j=1 to NB_CLASSES  THEN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  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IF                              AND             THEN  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UNTIL toutes les données sont bien classées.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449" name="CustomShape 5"/>
          <p:cNvSpPr/>
          <p:nvPr/>
        </p:nvSpPr>
        <p:spPr>
          <a:xfrm>
            <a:off x="469440" y="151560"/>
            <a:ext cx="7772040" cy="67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Hinge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 Multiclasse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450" name="CustomShape 6"/>
          <p:cNvSpPr/>
          <p:nvPr/>
        </p:nvSpPr>
        <p:spPr>
          <a:xfrm>
            <a:off x="614880" y="5872680"/>
            <a:ext cx="79059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Au TP1, implanter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la version naïve  + la version vectorisée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sans boucles for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451" name="CustomShape 7"/>
          <p:cNvSpPr/>
          <p:nvPr/>
        </p:nvSpPr>
        <p:spPr>
          <a:xfrm flipV="1">
            <a:off x="5022720" y="5720040"/>
            <a:ext cx="70560" cy="39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452" name="" descr=""/>
          <p:cNvPicPr/>
          <p:nvPr/>
        </p:nvPicPr>
        <p:blipFill>
          <a:blip r:embed="rId1"/>
          <a:stretch/>
        </p:blipFill>
        <p:spPr>
          <a:xfrm>
            <a:off x="2870280" y="4597560"/>
            <a:ext cx="1143000" cy="33012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2"/>
          <a:stretch/>
        </p:blipFill>
        <p:spPr>
          <a:xfrm>
            <a:off x="4838760" y="4280040"/>
            <a:ext cx="495360" cy="31752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3"/>
          <a:stretch/>
        </p:blipFill>
        <p:spPr>
          <a:xfrm>
            <a:off x="2565360" y="3289320"/>
            <a:ext cx="1371600" cy="33012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4"/>
          <a:stretch/>
        </p:blipFill>
        <p:spPr>
          <a:xfrm>
            <a:off x="2743200" y="3568680"/>
            <a:ext cx="1143000" cy="304920"/>
          </a:xfrm>
          <a:prstGeom prst="rect">
            <a:avLst/>
          </a:prstGeom>
          <a:ln>
            <a:noFill/>
          </a:ln>
        </p:spPr>
      </p:pic>
      <p:pic>
        <p:nvPicPr>
          <p:cNvPr id="456" name="" descr=""/>
          <p:cNvPicPr/>
          <p:nvPr/>
        </p:nvPicPr>
        <p:blipFill>
          <a:blip r:embed="rId5"/>
          <a:stretch/>
        </p:blipFill>
        <p:spPr>
          <a:xfrm>
            <a:off x="2870280" y="4267080"/>
            <a:ext cx="1371600" cy="33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 rot="16200000">
            <a:off x="4026240" y="4356000"/>
            <a:ext cx="732240" cy="580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2"/>
          <p:cNvSpPr/>
          <p:nvPr/>
        </p:nvSpPr>
        <p:spPr>
          <a:xfrm>
            <a:off x="3758760" y="5163480"/>
            <a:ext cx="1266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Softmax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3781440" y="2088720"/>
            <a:ext cx="575640" cy="53460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60" name="CustomShape 4"/>
          <p:cNvSpPr/>
          <p:nvPr/>
        </p:nvSpPr>
        <p:spPr>
          <a:xfrm>
            <a:off x="3789720" y="2747880"/>
            <a:ext cx="575640" cy="53460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61" name="CustomShape 5"/>
          <p:cNvSpPr/>
          <p:nvPr/>
        </p:nvSpPr>
        <p:spPr>
          <a:xfrm>
            <a:off x="3777120" y="3407040"/>
            <a:ext cx="575640" cy="53460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62" name="CustomShape 6"/>
          <p:cNvSpPr/>
          <p:nvPr/>
        </p:nvSpPr>
        <p:spPr>
          <a:xfrm>
            <a:off x="4629240" y="2118960"/>
            <a:ext cx="477000" cy="1807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7"/>
          <p:cNvSpPr/>
          <p:nvPr/>
        </p:nvSpPr>
        <p:spPr>
          <a:xfrm rot="16200000">
            <a:off x="4394160" y="2780280"/>
            <a:ext cx="8254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norm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464" name="CustomShape 8"/>
          <p:cNvSpPr/>
          <p:nvPr/>
        </p:nvSpPr>
        <p:spPr>
          <a:xfrm>
            <a:off x="4346280" y="233316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9"/>
          <p:cNvSpPr/>
          <p:nvPr/>
        </p:nvSpPr>
        <p:spPr>
          <a:xfrm>
            <a:off x="4354200" y="299268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0"/>
          <p:cNvSpPr/>
          <p:nvPr/>
        </p:nvSpPr>
        <p:spPr>
          <a:xfrm>
            <a:off x="4341960" y="365184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1"/>
          <p:cNvSpPr/>
          <p:nvPr/>
        </p:nvSpPr>
        <p:spPr>
          <a:xfrm>
            <a:off x="5144400" y="236016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2"/>
          <p:cNvSpPr/>
          <p:nvPr/>
        </p:nvSpPr>
        <p:spPr>
          <a:xfrm>
            <a:off x="5123880" y="301932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3"/>
          <p:cNvSpPr/>
          <p:nvPr/>
        </p:nvSpPr>
        <p:spPr>
          <a:xfrm>
            <a:off x="5111640" y="367848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4"/>
          <p:cNvSpPr/>
          <p:nvPr/>
        </p:nvSpPr>
        <p:spPr>
          <a:xfrm>
            <a:off x="2914200" y="2127960"/>
            <a:ext cx="575640" cy="5346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71" name="CustomShape 15"/>
          <p:cNvSpPr/>
          <p:nvPr/>
        </p:nvSpPr>
        <p:spPr>
          <a:xfrm>
            <a:off x="2922480" y="2787120"/>
            <a:ext cx="575640" cy="5346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72" name="CustomShape 16"/>
          <p:cNvSpPr/>
          <p:nvPr/>
        </p:nvSpPr>
        <p:spPr>
          <a:xfrm>
            <a:off x="2909880" y="3446640"/>
            <a:ext cx="575640" cy="5346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73" name="CustomShape 17"/>
          <p:cNvSpPr/>
          <p:nvPr/>
        </p:nvSpPr>
        <p:spPr>
          <a:xfrm>
            <a:off x="3490560" y="235188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8"/>
          <p:cNvSpPr/>
          <p:nvPr/>
        </p:nvSpPr>
        <p:spPr>
          <a:xfrm flipV="1">
            <a:off x="3498480" y="3047400"/>
            <a:ext cx="30132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9"/>
          <p:cNvSpPr/>
          <p:nvPr/>
        </p:nvSpPr>
        <p:spPr>
          <a:xfrm flipV="1">
            <a:off x="3486240" y="3709080"/>
            <a:ext cx="31392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Shape 20"/>
          <p:cNvSpPr txBox="1"/>
          <p:nvPr/>
        </p:nvSpPr>
        <p:spPr>
          <a:xfrm>
            <a:off x="324000" y="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égression logistique multiclasse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7" name="CustomShape 21"/>
          <p:cNvSpPr/>
          <p:nvPr/>
        </p:nvSpPr>
        <p:spPr>
          <a:xfrm>
            <a:off x="1455840" y="29955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78" name="CustomShape 22"/>
          <p:cNvSpPr/>
          <p:nvPr/>
        </p:nvSpPr>
        <p:spPr>
          <a:xfrm>
            <a:off x="1455840" y="414540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79" name="CustomShape 23"/>
          <p:cNvSpPr/>
          <p:nvPr/>
        </p:nvSpPr>
        <p:spPr>
          <a:xfrm>
            <a:off x="1455840" y="17679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80" name="CustomShape 24"/>
          <p:cNvSpPr/>
          <p:nvPr/>
        </p:nvSpPr>
        <p:spPr>
          <a:xfrm flipV="1">
            <a:off x="1887840" y="2387160"/>
            <a:ext cx="1071000" cy="80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25"/>
          <p:cNvSpPr/>
          <p:nvPr/>
        </p:nvSpPr>
        <p:spPr>
          <a:xfrm flipV="1">
            <a:off x="1887840" y="2387160"/>
            <a:ext cx="1071000" cy="195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6"/>
          <p:cNvSpPr/>
          <p:nvPr/>
        </p:nvSpPr>
        <p:spPr>
          <a:xfrm>
            <a:off x="1887840" y="1966680"/>
            <a:ext cx="1071000" cy="42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7"/>
          <p:cNvSpPr/>
          <p:nvPr/>
        </p:nvSpPr>
        <p:spPr>
          <a:xfrm flipV="1">
            <a:off x="1887840" y="3045960"/>
            <a:ext cx="1079280" cy="14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8"/>
          <p:cNvSpPr/>
          <p:nvPr/>
        </p:nvSpPr>
        <p:spPr>
          <a:xfrm flipV="1">
            <a:off x="1887840" y="3045960"/>
            <a:ext cx="1079280" cy="129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29"/>
          <p:cNvSpPr/>
          <p:nvPr/>
        </p:nvSpPr>
        <p:spPr>
          <a:xfrm>
            <a:off x="1887840" y="1966680"/>
            <a:ext cx="1079280" cy="10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0"/>
          <p:cNvSpPr/>
          <p:nvPr/>
        </p:nvSpPr>
        <p:spPr>
          <a:xfrm>
            <a:off x="1887840" y="3194280"/>
            <a:ext cx="1066680" cy="51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1"/>
          <p:cNvSpPr/>
          <p:nvPr/>
        </p:nvSpPr>
        <p:spPr>
          <a:xfrm flipV="1">
            <a:off x="1887840" y="3705840"/>
            <a:ext cx="1066680" cy="63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2"/>
          <p:cNvSpPr/>
          <p:nvPr/>
        </p:nvSpPr>
        <p:spPr>
          <a:xfrm>
            <a:off x="1887840" y="1966680"/>
            <a:ext cx="1066680" cy="173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9" name="" descr=""/>
          <p:cNvPicPr/>
          <p:nvPr/>
        </p:nvPicPr>
        <p:blipFill>
          <a:blip r:embed="rId1"/>
          <a:stretch/>
        </p:blipFill>
        <p:spPr>
          <a:xfrm>
            <a:off x="3848040" y="2235240"/>
            <a:ext cx="457200" cy="279360"/>
          </a:xfrm>
          <a:prstGeom prst="rect">
            <a:avLst/>
          </a:prstGeom>
          <a:ln>
            <a:noFill/>
          </a:ln>
        </p:spPr>
      </p:pic>
      <p:pic>
        <p:nvPicPr>
          <p:cNvPr id="490" name="" descr=""/>
          <p:cNvPicPr/>
          <p:nvPr/>
        </p:nvPicPr>
        <p:blipFill>
          <a:blip r:embed="rId2"/>
          <a:stretch/>
        </p:blipFill>
        <p:spPr>
          <a:xfrm>
            <a:off x="3848040" y="2895480"/>
            <a:ext cx="457200" cy="279360"/>
          </a:xfrm>
          <a:prstGeom prst="rect">
            <a:avLst/>
          </a:prstGeom>
          <a:ln>
            <a:noFill/>
          </a:ln>
        </p:spPr>
      </p:pic>
      <p:pic>
        <p:nvPicPr>
          <p:cNvPr id="491" name="" descr=""/>
          <p:cNvPicPr/>
          <p:nvPr/>
        </p:nvPicPr>
        <p:blipFill>
          <a:blip r:embed="rId3"/>
          <a:stretch/>
        </p:blipFill>
        <p:spPr>
          <a:xfrm>
            <a:off x="3835440" y="3543480"/>
            <a:ext cx="457200" cy="279360"/>
          </a:xfrm>
          <a:prstGeom prst="rect">
            <a:avLst/>
          </a:prstGeom>
          <a:ln>
            <a:noFill/>
          </a:ln>
        </p:spPr>
      </p:pic>
      <p:pic>
        <p:nvPicPr>
          <p:cNvPr id="492" name="" descr=""/>
          <p:cNvPicPr/>
          <p:nvPr/>
        </p:nvPicPr>
        <p:blipFill>
          <a:blip r:embed="rId4"/>
          <a:stretch/>
        </p:blipFill>
        <p:spPr>
          <a:xfrm>
            <a:off x="5448240" y="1790640"/>
            <a:ext cx="1841400" cy="876240"/>
          </a:xfrm>
          <a:prstGeom prst="rect">
            <a:avLst/>
          </a:prstGeom>
          <a:ln>
            <a:noFill/>
          </a:ln>
        </p:spPr>
      </p:pic>
      <p:pic>
        <p:nvPicPr>
          <p:cNvPr id="493" name="" descr=""/>
          <p:cNvPicPr/>
          <p:nvPr/>
        </p:nvPicPr>
        <p:blipFill>
          <a:blip r:embed="rId5"/>
          <a:stretch/>
        </p:blipFill>
        <p:spPr>
          <a:xfrm>
            <a:off x="2984400" y="2197080"/>
            <a:ext cx="457200" cy="355680"/>
          </a:xfrm>
          <a:prstGeom prst="rect">
            <a:avLst/>
          </a:prstGeom>
          <a:ln>
            <a:noFill/>
          </a:ln>
        </p:spPr>
      </p:pic>
      <p:pic>
        <p:nvPicPr>
          <p:cNvPr id="494" name="" descr=""/>
          <p:cNvPicPr/>
          <p:nvPr/>
        </p:nvPicPr>
        <p:blipFill>
          <a:blip r:embed="rId6"/>
          <a:stretch/>
        </p:blipFill>
        <p:spPr>
          <a:xfrm>
            <a:off x="2984400" y="2870280"/>
            <a:ext cx="457200" cy="355680"/>
          </a:xfrm>
          <a:prstGeom prst="rect">
            <a:avLst/>
          </a:prstGeom>
          <a:ln>
            <a:noFill/>
          </a:ln>
        </p:spPr>
      </p:pic>
      <p:pic>
        <p:nvPicPr>
          <p:cNvPr id="495" name="" descr=""/>
          <p:cNvPicPr/>
          <p:nvPr/>
        </p:nvPicPr>
        <p:blipFill>
          <a:blip r:embed="rId7"/>
          <a:stretch/>
        </p:blipFill>
        <p:spPr>
          <a:xfrm>
            <a:off x="2959200" y="3530520"/>
            <a:ext cx="457200" cy="355680"/>
          </a:xfrm>
          <a:prstGeom prst="rect">
            <a:avLst/>
          </a:prstGeom>
          <a:ln>
            <a:noFill/>
          </a:ln>
        </p:spPr>
      </p:pic>
      <p:pic>
        <p:nvPicPr>
          <p:cNvPr id="496" name="" descr=""/>
          <p:cNvPicPr/>
          <p:nvPr/>
        </p:nvPicPr>
        <p:blipFill>
          <a:blip r:embed="rId8"/>
          <a:stretch/>
        </p:blipFill>
        <p:spPr>
          <a:xfrm>
            <a:off x="5473800" y="2629080"/>
            <a:ext cx="1816200" cy="876240"/>
          </a:xfrm>
          <a:prstGeom prst="rect">
            <a:avLst/>
          </a:prstGeom>
          <a:ln>
            <a:noFill/>
          </a:ln>
        </p:spPr>
      </p:pic>
      <p:pic>
        <p:nvPicPr>
          <p:cNvPr id="497" name="" descr=""/>
          <p:cNvPicPr/>
          <p:nvPr/>
        </p:nvPicPr>
        <p:blipFill>
          <a:blip r:embed="rId9"/>
          <a:stretch/>
        </p:blipFill>
        <p:spPr>
          <a:xfrm>
            <a:off x="5473800" y="3454560"/>
            <a:ext cx="1841400" cy="876240"/>
          </a:xfrm>
          <a:prstGeom prst="rect">
            <a:avLst/>
          </a:prstGeom>
          <a:ln>
            <a:noFill/>
          </a:ln>
        </p:spPr>
      </p:pic>
      <p:pic>
        <p:nvPicPr>
          <p:cNvPr id="498" name="" descr=""/>
          <p:cNvPicPr/>
          <p:nvPr/>
        </p:nvPicPr>
        <p:blipFill>
          <a:blip r:embed="rId10"/>
          <a:stretch/>
        </p:blipFill>
        <p:spPr>
          <a:xfrm>
            <a:off x="1562040" y="298440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499" name="" descr=""/>
          <p:cNvPicPr/>
          <p:nvPr/>
        </p:nvPicPr>
        <p:blipFill>
          <a:blip r:embed="rId11"/>
          <a:stretch/>
        </p:blipFill>
        <p:spPr>
          <a:xfrm>
            <a:off x="1612800" y="421632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500" name="" descr=""/>
          <p:cNvPicPr/>
          <p:nvPr/>
        </p:nvPicPr>
        <p:blipFill>
          <a:blip r:embed="rId12"/>
          <a:stretch/>
        </p:blipFill>
        <p:spPr>
          <a:xfrm>
            <a:off x="1879560" y="1663560"/>
            <a:ext cx="393840" cy="368280"/>
          </a:xfrm>
          <a:prstGeom prst="rect">
            <a:avLst/>
          </a:prstGeom>
          <a:ln>
            <a:noFill/>
          </a:ln>
        </p:spPr>
      </p:pic>
      <p:pic>
        <p:nvPicPr>
          <p:cNvPr id="501" name="" descr=""/>
          <p:cNvPicPr/>
          <p:nvPr/>
        </p:nvPicPr>
        <p:blipFill>
          <a:blip r:embed="rId13"/>
          <a:stretch/>
        </p:blipFill>
        <p:spPr>
          <a:xfrm>
            <a:off x="1828800" y="271764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502" name="" descr=""/>
          <p:cNvPicPr/>
          <p:nvPr/>
        </p:nvPicPr>
        <p:blipFill>
          <a:blip r:embed="rId14"/>
          <a:stretch/>
        </p:blipFill>
        <p:spPr>
          <a:xfrm>
            <a:off x="1727280" y="374652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503" name="" descr=""/>
          <p:cNvPicPr/>
          <p:nvPr/>
        </p:nvPicPr>
        <p:blipFill>
          <a:blip r:embed="rId15"/>
          <a:stretch/>
        </p:blipFill>
        <p:spPr>
          <a:xfrm>
            <a:off x="2425680" y="2108160"/>
            <a:ext cx="317520" cy="304920"/>
          </a:xfrm>
          <a:prstGeom prst="rect">
            <a:avLst/>
          </a:prstGeom>
          <a:ln>
            <a:noFill/>
          </a:ln>
        </p:spPr>
      </p:pic>
      <p:pic>
        <p:nvPicPr>
          <p:cNvPr id="504" name="" descr=""/>
          <p:cNvPicPr/>
          <p:nvPr/>
        </p:nvPicPr>
        <p:blipFill>
          <a:blip r:embed="rId16"/>
          <a:stretch/>
        </p:blipFill>
        <p:spPr>
          <a:xfrm>
            <a:off x="2349360" y="2844720"/>
            <a:ext cx="330120" cy="304920"/>
          </a:xfrm>
          <a:prstGeom prst="rect">
            <a:avLst/>
          </a:prstGeom>
          <a:ln>
            <a:noFill/>
          </a:ln>
        </p:spPr>
      </p:pic>
      <p:pic>
        <p:nvPicPr>
          <p:cNvPr id="505" name="" descr=""/>
          <p:cNvPicPr/>
          <p:nvPr/>
        </p:nvPicPr>
        <p:blipFill>
          <a:blip r:embed="rId17"/>
          <a:stretch/>
        </p:blipFill>
        <p:spPr>
          <a:xfrm>
            <a:off x="2502000" y="3708360"/>
            <a:ext cx="317520" cy="304920"/>
          </a:xfrm>
          <a:prstGeom prst="rect">
            <a:avLst/>
          </a:prstGeom>
          <a:ln>
            <a:noFill/>
          </a:ln>
        </p:spPr>
      </p:pic>
      <p:pic>
        <p:nvPicPr>
          <p:cNvPr id="506" name="" descr=""/>
          <p:cNvPicPr/>
          <p:nvPr/>
        </p:nvPicPr>
        <p:blipFill>
          <a:blip r:embed="rId18"/>
          <a:stretch/>
        </p:blipFill>
        <p:spPr>
          <a:xfrm>
            <a:off x="1917720" y="2222640"/>
            <a:ext cx="393840" cy="368280"/>
          </a:xfrm>
          <a:prstGeom prst="rect">
            <a:avLst/>
          </a:prstGeom>
          <a:ln>
            <a:noFill/>
          </a:ln>
        </p:spPr>
      </p:pic>
      <p:pic>
        <p:nvPicPr>
          <p:cNvPr id="507" name="" descr=""/>
          <p:cNvPicPr/>
          <p:nvPr/>
        </p:nvPicPr>
        <p:blipFill>
          <a:blip r:embed="rId19"/>
          <a:stretch/>
        </p:blipFill>
        <p:spPr>
          <a:xfrm>
            <a:off x="1968480" y="320040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508" name="" descr=""/>
          <p:cNvPicPr/>
          <p:nvPr/>
        </p:nvPicPr>
        <p:blipFill>
          <a:blip r:embed="rId20"/>
          <a:stretch/>
        </p:blipFill>
        <p:spPr>
          <a:xfrm>
            <a:off x="2070000" y="411480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509" name="" descr=""/>
          <p:cNvPicPr/>
          <p:nvPr/>
        </p:nvPicPr>
        <p:blipFill>
          <a:blip r:embed="rId21"/>
          <a:stretch/>
        </p:blipFill>
        <p:spPr>
          <a:xfrm>
            <a:off x="1549440" y="1778040"/>
            <a:ext cx="228600" cy="33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3490560" y="235188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2"/>
          <p:cNvSpPr/>
          <p:nvPr/>
        </p:nvSpPr>
        <p:spPr>
          <a:xfrm flipV="1">
            <a:off x="3498480" y="3047400"/>
            <a:ext cx="30132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3"/>
          <p:cNvSpPr/>
          <p:nvPr/>
        </p:nvSpPr>
        <p:spPr>
          <a:xfrm flipV="1">
            <a:off x="3486240" y="3709080"/>
            <a:ext cx="31392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4"/>
          <p:cNvSpPr/>
          <p:nvPr/>
        </p:nvSpPr>
        <p:spPr>
          <a:xfrm rot="16200000">
            <a:off x="4026240" y="4356000"/>
            <a:ext cx="732240" cy="580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5"/>
          <p:cNvSpPr/>
          <p:nvPr/>
        </p:nvSpPr>
        <p:spPr>
          <a:xfrm>
            <a:off x="3758760" y="5163480"/>
            <a:ext cx="1266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Softmax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515" name="CustomShape 6"/>
          <p:cNvSpPr/>
          <p:nvPr/>
        </p:nvSpPr>
        <p:spPr>
          <a:xfrm>
            <a:off x="3781440" y="2088720"/>
            <a:ext cx="575640" cy="53460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516" name="CustomShape 7"/>
          <p:cNvSpPr/>
          <p:nvPr/>
        </p:nvSpPr>
        <p:spPr>
          <a:xfrm>
            <a:off x="3789720" y="2747880"/>
            <a:ext cx="575640" cy="53460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517" name="CustomShape 8"/>
          <p:cNvSpPr/>
          <p:nvPr/>
        </p:nvSpPr>
        <p:spPr>
          <a:xfrm>
            <a:off x="3777120" y="3407040"/>
            <a:ext cx="575640" cy="53460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518" name="CustomShape 9"/>
          <p:cNvSpPr/>
          <p:nvPr/>
        </p:nvSpPr>
        <p:spPr>
          <a:xfrm>
            <a:off x="4629240" y="2118960"/>
            <a:ext cx="477000" cy="1807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0"/>
          <p:cNvSpPr/>
          <p:nvPr/>
        </p:nvSpPr>
        <p:spPr>
          <a:xfrm rot="16200000">
            <a:off x="4394160" y="2780280"/>
            <a:ext cx="8254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norm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520" name="CustomShape 11"/>
          <p:cNvSpPr/>
          <p:nvPr/>
        </p:nvSpPr>
        <p:spPr>
          <a:xfrm>
            <a:off x="4346280" y="233316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2"/>
          <p:cNvSpPr/>
          <p:nvPr/>
        </p:nvSpPr>
        <p:spPr>
          <a:xfrm>
            <a:off x="4354200" y="299268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3"/>
          <p:cNvSpPr/>
          <p:nvPr/>
        </p:nvSpPr>
        <p:spPr>
          <a:xfrm>
            <a:off x="4341960" y="365184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14"/>
          <p:cNvSpPr/>
          <p:nvPr/>
        </p:nvSpPr>
        <p:spPr>
          <a:xfrm>
            <a:off x="1455840" y="29955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524" name="CustomShape 15"/>
          <p:cNvSpPr/>
          <p:nvPr/>
        </p:nvSpPr>
        <p:spPr>
          <a:xfrm>
            <a:off x="1455840" y="414540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525" name="CustomShape 16"/>
          <p:cNvSpPr/>
          <p:nvPr/>
        </p:nvSpPr>
        <p:spPr>
          <a:xfrm>
            <a:off x="1455840" y="17679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526" name="CustomShape 17"/>
          <p:cNvSpPr/>
          <p:nvPr/>
        </p:nvSpPr>
        <p:spPr>
          <a:xfrm flipV="1">
            <a:off x="1887840" y="2387160"/>
            <a:ext cx="1071000" cy="80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18"/>
          <p:cNvSpPr/>
          <p:nvPr/>
        </p:nvSpPr>
        <p:spPr>
          <a:xfrm flipV="1">
            <a:off x="1887840" y="2387160"/>
            <a:ext cx="1071000" cy="195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19"/>
          <p:cNvSpPr/>
          <p:nvPr/>
        </p:nvSpPr>
        <p:spPr>
          <a:xfrm>
            <a:off x="2959560" y="2120040"/>
            <a:ext cx="575640" cy="5346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529" name="CustomShape 20"/>
          <p:cNvSpPr/>
          <p:nvPr/>
        </p:nvSpPr>
        <p:spPr>
          <a:xfrm>
            <a:off x="1887840" y="1966680"/>
            <a:ext cx="1071000" cy="42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21"/>
          <p:cNvSpPr/>
          <p:nvPr/>
        </p:nvSpPr>
        <p:spPr>
          <a:xfrm flipV="1">
            <a:off x="1887840" y="3045960"/>
            <a:ext cx="1079280" cy="14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22"/>
          <p:cNvSpPr/>
          <p:nvPr/>
        </p:nvSpPr>
        <p:spPr>
          <a:xfrm flipV="1">
            <a:off x="1887840" y="3045960"/>
            <a:ext cx="1079280" cy="129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23"/>
          <p:cNvSpPr/>
          <p:nvPr/>
        </p:nvSpPr>
        <p:spPr>
          <a:xfrm>
            <a:off x="2967480" y="2779200"/>
            <a:ext cx="575640" cy="5346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533" name="CustomShape 24"/>
          <p:cNvSpPr/>
          <p:nvPr/>
        </p:nvSpPr>
        <p:spPr>
          <a:xfrm>
            <a:off x="1887840" y="1966680"/>
            <a:ext cx="1079280" cy="10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25"/>
          <p:cNvSpPr/>
          <p:nvPr/>
        </p:nvSpPr>
        <p:spPr>
          <a:xfrm>
            <a:off x="2955240" y="3438360"/>
            <a:ext cx="575640" cy="5346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535" name="CustomShape 26"/>
          <p:cNvSpPr/>
          <p:nvPr/>
        </p:nvSpPr>
        <p:spPr>
          <a:xfrm>
            <a:off x="1887840" y="3194280"/>
            <a:ext cx="1066680" cy="51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27"/>
          <p:cNvSpPr/>
          <p:nvPr/>
        </p:nvSpPr>
        <p:spPr>
          <a:xfrm flipV="1">
            <a:off x="1887840" y="3705840"/>
            <a:ext cx="1066680" cy="63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28"/>
          <p:cNvSpPr/>
          <p:nvPr/>
        </p:nvSpPr>
        <p:spPr>
          <a:xfrm>
            <a:off x="1887840" y="1966680"/>
            <a:ext cx="1066680" cy="173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TextShape 29"/>
          <p:cNvSpPr txBox="1"/>
          <p:nvPr/>
        </p:nvSpPr>
        <p:spPr>
          <a:xfrm>
            <a:off x="324000" y="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égression logistique multiclasse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9" name="CustomShape 30"/>
          <p:cNvSpPr/>
          <p:nvPr/>
        </p:nvSpPr>
        <p:spPr>
          <a:xfrm>
            <a:off x="5144400" y="236016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1"/>
          <p:cNvSpPr/>
          <p:nvPr/>
        </p:nvSpPr>
        <p:spPr>
          <a:xfrm>
            <a:off x="5123880" y="301932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2"/>
          <p:cNvSpPr/>
          <p:nvPr/>
        </p:nvSpPr>
        <p:spPr>
          <a:xfrm>
            <a:off x="5111640" y="3678480"/>
            <a:ext cx="2390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2" name="" descr=""/>
          <p:cNvPicPr/>
          <p:nvPr/>
        </p:nvPicPr>
        <p:blipFill>
          <a:blip r:embed="rId1"/>
          <a:stretch/>
        </p:blipFill>
        <p:spPr>
          <a:xfrm>
            <a:off x="3848040" y="2235240"/>
            <a:ext cx="457200" cy="279360"/>
          </a:xfrm>
          <a:prstGeom prst="rect">
            <a:avLst/>
          </a:prstGeom>
          <a:ln>
            <a:noFill/>
          </a:ln>
        </p:spPr>
      </p:pic>
      <p:pic>
        <p:nvPicPr>
          <p:cNvPr id="543" name="" descr=""/>
          <p:cNvPicPr/>
          <p:nvPr/>
        </p:nvPicPr>
        <p:blipFill>
          <a:blip r:embed="rId2"/>
          <a:stretch/>
        </p:blipFill>
        <p:spPr>
          <a:xfrm>
            <a:off x="3848040" y="2895480"/>
            <a:ext cx="457200" cy="279360"/>
          </a:xfrm>
          <a:prstGeom prst="rect">
            <a:avLst/>
          </a:prstGeom>
          <a:ln>
            <a:noFill/>
          </a:ln>
        </p:spPr>
      </p:pic>
      <p:pic>
        <p:nvPicPr>
          <p:cNvPr id="544" name="" descr=""/>
          <p:cNvPicPr/>
          <p:nvPr/>
        </p:nvPicPr>
        <p:blipFill>
          <a:blip r:embed="rId3"/>
          <a:stretch/>
        </p:blipFill>
        <p:spPr>
          <a:xfrm>
            <a:off x="3835440" y="3543480"/>
            <a:ext cx="457200" cy="279360"/>
          </a:xfrm>
          <a:prstGeom prst="rect">
            <a:avLst/>
          </a:prstGeom>
          <a:ln>
            <a:noFill/>
          </a:ln>
        </p:spPr>
      </p:pic>
      <p:pic>
        <p:nvPicPr>
          <p:cNvPr id="545" name="" descr=""/>
          <p:cNvPicPr/>
          <p:nvPr/>
        </p:nvPicPr>
        <p:blipFill>
          <a:blip r:embed="rId4"/>
          <a:stretch/>
        </p:blipFill>
        <p:spPr>
          <a:xfrm>
            <a:off x="7518240" y="2158920"/>
            <a:ext cx="1295280" cy="330120"/>
          </a:xfrm>
          <a:prstGeom prst="rect">
            <a:avLst/>
          </a:prstGeom>
          <a:ln>
            <a:noFill/>
          </a:ln>
        </p:spPr>
      </p:pic>
      <p:pic>
        <p:nvPicPr>
          <p:cNvPr id="546" name="" descr=""/>
          <p:cNvPicPr/>
          <p:nvPr/>
        </p:nvPicPr>
        <p:blipFill>
          <a:blip r:embed="rId5"/>
          <a:stretch/>
        </p:blipFill>
        <p:spPr>
          <a:xfrm>
            <a:off x="7531200" y="2857680"/>
            <a:ext cx="1282680" cy="304920"/>
          </a:xfrm>
          <a:prstGeom prst="rect">
            <a:avLst/>
          </a:prstGeom>
          <a:ln>
            <a:noFill/>
          </a:ln>
        </p:spPr>
      </p:pic>
      <p:pic>
        <p:nvPicPr>
          <p:cNvPr id="547" name="" descr=""/>
          <p:cNvPicPr/>
          <p:nvPr/>
        </p:nvPicPr>
        <p:blipFill>
          <a:blip r:embed="rId6"/>
          <a:stretch/>
        </p:blipFill>
        <p:spPr>
          <a:xfrm>
            <a:off x="7518240" y="3479760"/>
            <a:ext cx="1295280" cy="304920"/>
          </a:xfrm>
          <a:prstGeom prst="rect">
            <a:avLst/>
          </a:prstGeom>
          <a:ln>
            <a:noFill/>
          </a:ln>
        </p:spPr>
      </p:pic>
      <p:pic>
        <p:nvPicPr>
          <p:cNvPr id="548" name="" descr=""/>
          <p:cNvPicPr/>
          <p:nvPr/>
        </p:nvPicPr>
        <p:blipFill>
          <a:blip r:embed="rId7"/>
          <a:stretch/>
        </p:blipFill>
        <p:spPr>
          <a:xfrm>
            <a:off x="1562040" y="298440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549" name="" descr=""/>
          <p:cNvPicPr/>
          <p:nvPr/>
        </p:nvPicPr>
        <p:blipFill>
          <a:blip r:embed="rId8"/>
          <a:stretch/>
        </p:blipFill>
        <p:spPr>
          <a:xfrm>
            <a:off x="1612800" y="421632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550" name="" descr=""/>
          <p:cNvPicPr/>
          <p:nvPr/>
        </p:nvPicPr>
        <p:blipFill>
          <a:blip r:embed="rId9"/>
          <a:stretch/>
        </p:blipFill>
        <p:spPr>
          <a:xfrm>
            <a:off x="1879560" y="1663560"/>
            <a:ext cx="393840" cy="368280"/>
          </a:xfrm>
          <a:prstGeom prst="rect">
            <a:avLst/>
          </a:prstGeom>
          <a:ln>
            <a:noFill/>
          </a:ln>
        </p:spPr>
      </p:pic>
      <p:pic>
        <p:nvPicPr>
          <p:cNvPr id="551" name="" descr=""/>
          <p:cNvPicPr/>
          <p:nvPr/>
        </p:nvPicPr>
        <p:blipFill>
          <a:blip r:embed="rId10"/>
          <a:stretch/>
        </p:blipFill>
        <p:spPr>
          <a:xfrm>
            <a:off x="1828800" y="271764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552" name="" descr=""/>
          <p:cNvPicPr/>
          <p:nvPr/>
        </p:nvPicPr>
        <p:blipFill>
          <a:blip r:embed="rId11"/>
          <a:stretch/>
        </p:blipFill>
        <p:spPr>
          <a:xfrm>
            <a:off x="1727280" y="374652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553" name="" descr=""/>
          <p:cNvPicPr/>
          <p:nvPr/>
        </p:nvPicPr>
        <p:blipFill>
          <a:blip r:embed="rId12"/>
          <a:stretch/>
        </p:blipFill>
        <p:spPr>
          <a:xfrm>
            <a:off x="2425680" y="2108160"/>
            <a:ext cx="317520" cy="304920"/>
          </a:xfrm>
          <a:prstGeom prst="rect">
            <a:avLst/>
          </a:prstGeom>
          <a:ln>
            <a:noFill/>
          </a:ln>
        </p:spPr>
      </p:pic>
      <p:pic>
        <p:nvPicPr>
          <p:cNvPr id="554" name="" descr=""/>
          <p:cNvPicPr/>
          <p:nvPr/>
        </p:nvPicPr>
        <p:blipFill>
          <a:blip r:embed="rId13"/>
          <a:stretch/>
        </p:blipFill>
        <p:spPr>
          <a:xfrm>
            <a:off x="2349360" y="2844720"/>
            <a:ext cx="330120" cy="304920"/>
          </a:xfrm>
          <a:prstGeom prst="rect">
            <a:avLst/>
          </a:prstGeom>
          <a:ln>
            <a:noFill/>
          </a:ln>
        </p:spPr>
      </p:pic>
      <p:pic>
        <p:nvPicPr>
          <p:cNvPr id="555" name="" descr=""/>
          <p:cNvPicPr/>
          <p:nvPr/>
        </p:nvPicPr>
        <p:blipFill>
          <a:blip r:embed="rId14"/>
          <a:stretch/>
        </p:blipFill>
        <p:spPr>
          <a:xfrm>
            <a:off x="2502000" y="3708360"/>
            <a:ext cx="317520" cy="304920"/>
          </a:xfrm>
          <a:prstGeom prst="rect">
            <a:avLst/>
          </a:prstGeom>
          <a:ln>
            <a:noFill/>
          </a:ln>
        </p:spPr>
      </p:pic>
      <p:pic>
        <p:nvPicPr>
          <p:cNvPr id="556" name="" descr=""/>
          <p:cNvPicPr/>
          <p:nvPr/>
        </p:nvPicPr>
        <p:blipFill>
          <a:blip r:embed="rId15"/>
          <a:stretch/>
        </p:blipFill>
        <p:spPr>
          <a:xfrm>
            <a:off x="1917720" y="2222640"/>
            <a:ext cx="393840" cy="368280"/>
          </a:xfrm>
          <a:prstGeom prst="rect">
            <a:avLst/>
          </a:prstGeom>
          <a:ln>
            <a:noFill/>
          </a:ln>
        </p:spPr>
      </p:pic>
      <p:pic>
        <p:nvPicPr>
          <p:cNvPr id="557" name="" descr=""/>
          <p:cNvPicPr/>
          <p:nvPr/>
        </p:nvPicPr>
        <p:blipFill>
          <a:blip r:embed="rId16"/>
          <a:stretch/>
        </p:blipFill>
        <p:spPr>
          <a:xfrm>
            <a:off x="1968480" y="320040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558" name="" descr=""/>
          <p:cNvPicPr/>
          <p:nvPr/>
        </p:nvPicPr>
        <p:blipFill>
          <a:blip r:embed="rId17"/>
          <a:stretch/>
        </p:blipFill>
        <p:spPr>
          <a:xfrm>
            <a:off x="2070000" y="411480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559" name="" descr=""/>
          <p:cNvPicPr/>
          <p:nvPr/>
        </p:nvPicPr>
        <p:blipFill>
          <a:blip r:embed="rId18"/>
          <a:stretch/>
        </p:blipFill>
        <p:spPr>
          <a:xfrm>
            <a:off x="1549440" y="177804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560" name="" descr=""/>
          <p:cNvPicPr/>
          <p:nvPr/>
        </p:nvPicPr>
        <p:blipFill>
          <a:blip r:embed="rId19"/>
          <a:stretch/>
        </p:blipFill>
        <p:spPr>
          <a:xfrm>
            <a:off x="3022560" y="2184480"/>
            <a:ext cx="457200" cy="355680"/>
          </a:xfrm>
          <a:prstGeom prst="rect">
            <a:avLst/>
          </a:prstGeom>
          <a:ln>
            <a:noFill/>
          </a:ln>
        </p:spPr>
      </p:pic>
      <p:pic>
        <p:nvPicPr>
          <p:cNvPr id="561" name="" descr=""/>
          <p:cNvPicPr/>
          <p:nvPr/>
        </p:nvPicPr>
        <p:blipFill>
          <a:blip r:embed="rId20"/>
          <a:stretch/>
        </p:blipFill>
        <p:spPr>
          <a:xfrm>
            <a:off x="3035160" y="2857680"/>
            <a:ext cx="457200" cy="355680"/>
          </a:xfrm>
          <a:prstGeom prst="rect">
            <a:avLst/>
          </a:prstGeom>
          <a:ln>
            <a:noFill/>
          </a:ln>
        </p:spPr>
      </p:pic>
      <p:pic>
        <p:nvPicPr>
          <p:cNvPr id="562" name="" descr=""/>
          <p:cNvPicPr/>
          <p:nvPr/>
        </p:nvPicPr>
        <p:blipFill>
          <a:blip r:embed="rId21"/>
          <a:stretch/>
        </p:blipFill>
        <p:spPr>
          <a:xfrm>
            <a:off x="2997360" y="3517920"/>
            <a:ext cx="457200" cy="355680"/>
          </a:xfrm>
          <a:prstGeom prst="rect">
            <a:avLst/>
          </a:prstGeom>
          <a:ln>
            <a:noFill/>
          </a:ln>
        </p:spPr>
      </p:pic>
      <p:pic>
        <p:nvPicPr>
          <p:cNvPr id="563" name="" descr=""/>
          <p:cNvPicPr/>
          <p:nvPr/>
        </p:nvPicPr>
        <p:blipFill>
          <a:blip r:embed="rId22"/>
          <a:stretch/>
        </p:blipFill>
        <p:spPr>
          <a:xfrm>
            <a:off x="5448240" y="1790640"/>
            <a:ext cx="1841400" cy="876240"/>
          </a:xfrm>
          <a:prstGeom prst="rect">
            <a:avLst/>
          </a:prstGeom>
          <a:ln>
            <a:noFill/>
          </a:ln>
        </p:spPr>
      </p:pic>
      <p:pic>
        <p:nvPicPr>
          <p:cNvPr id="564" name="" descr=""/>
          <p:cNvPicPr/>
          <p:nvPr/>
        </p:nvPicPr>
        <p:blipFill>
          <a:blip r:embed="rId23"/>
          <a:stretch/>
        </p:blipFill>
        <p:spPr>
          <a:xfrm>
            <a:off x="5473800" y="2629080"/>
            <a:ext cx="1816200" cy="876240"/>
          </a:xfrm>
          <a:prstGeom prst="rect">
            <a:avLst/>
          </a:prstGeom>
          <a:ln>
            <a:noFill/>
          </a:ln>
        </p:spPr>
      </p:pic>
      <p:pic>
        <p:nvPicPr>
          <p:cNvPr id="565" name="" descr=""/>
          <p:cNvPicPr/>
          <p:nvPr/>
        </p:nvPicPr>
        <p:blipFill>
          <a:blip r:embed="rId24"/>
          <a:stretch/>
        </p:blipFill>
        <p:spPr>
          <a:xfrm>
            <a:off x="5473800" y="3454560"/>
            <a:ext cx="1841400" cy="87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1295640" y="5929200"/>
            <a:ext cx="6842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3600" spc="-1" strike="noStrike">
                <a:solidFill>
                  <a:srgbClr val="000000"/>
                </a:solidFill>
                <a:latin typeface="Times New Roman"/>
              </a:rPr>
              <a:t>Étiquettes de classe</a:t>
            </a:r>
            <a:r>
              <a:rPr b="1" lang="fr-CA" sz="3600" spc="-1" strike="noStrike">
                <a:solidFill>
                  <a:srgbClr val="000000"/>
                </a:solidFill>
                <a:latin typeface="Times New Roman"/>
              </a:rPr>
              <a:t> : </a:t>
            </a:r>
            <a:r>
              <a:rPr b="1" i="1" lang="fr-CA" sz="3600" spc="-1" strike="noStrike" u="sng">
                <a:solidFill>
                  <a:srgbClr val="000000"/>
                </a:solidFill>
                <a:uFillTx/>
                <a:latin typeface="Times New Roman"/>
              </a:rPr>
              <a:t>one-hot vector</a:t>
            </a:r>
            <a:endParaRPr b="0" lang="en-CA" sz="3600" spc="-1" strike="noStrike">
              <a:latin typeface="Arial"/>
            </a:endParaRPr>
          </a:p>
        </p:txBody>
      </p:sp>
      <p:sp>
        <p:nvSpPr>
          <p:cNvPr id="567" name="TextShape 2"/>
          <p:cNvSpPr txBox="1"/>
          <p:nvPr/>
        </p:nvSpPr>
        <p:spPr>
          <a:xfrm>
            <a:off x="324000" y="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égression logistique multiclasse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68" name="" descr=""/>
          <p:cNvPicPr/>
          <p:nvPr/>
        </p:nvPicPr>
        <p:blipFill>
          <a:blip r:embed="rId1"/>
          <a:stretch/>
        </p:blipFill>
        <p:spPr>
          <a:xfrm>
            <a:off x="216000" y="1981080"/>
            <a:ext cx="4495680" cy="3543480"/>
          </a:xfrm>
          <a:prstGeom prst="rect">
            <a:avLst/>
          </a:prstGeom>
          <a:ln>
            <a:noFill/>
          </a:ln>
        </p:spPr>
      </p:pic>
      <p:pic>
        <p:nvPicPr>
          <p:cNvPr id="569" name="" descr=""/>
          <p:cNvPicPr/>
          <p:nvPr/>
        </p:nvPicPr>
        <p:blipFill>
          <a:blip r:embed="rId2"/>
          <a:stretch/>
        </p:blipFill>
        <p:spPr>
          <a:xfrm>
            <a:off x="5270400" y="1981080"/>
            <a:ext cx="3568680" cy="363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24000" y="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Séparation linéaire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93" name="Group 2"/>
          <p:cNvGrpSpPr/>
          <p:nvPr/>
        </p:nvGrpSpPr>
        <p:grpSpPr>
          <a:xfrm>
            <a:off x="918720" y="2857680"/>
            <a:ext cx="2173320" cy="2008440"/>
            <a:chOff x="918720" y="2857680"/>
            <a:chExt cx="2173320" cy="2008440"/>
          </a:xfrm>
        </p:grpSpPr>
        <p:sp>
          <p:nvSpPr>
            <p:cNvPr id="94" name="CustomShape 3"/>
            <p:cNvSpPr/>
            <p:nvPr/>
          </p:nvSpPr>
          <p:spPr>
            <a:xfrm flipV="1">
              <a:off x="1053720" y="2857320"/>
              <a:ext cx="14760" cy="200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4"/>
            <p:cNvSpPr/>
            <p:nvPr/>
          </p:nvSpPr>
          <p:spPr>
            <a:xfrm flipV="1">
              <a:off x="918720" y="4708080"/>
              <a:ext cx="2173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CustomShape 5"/>
          <p:cNvSpPr/>
          <p:nvPr/>
        </p:nvSpPr>
        <p:spPr>
          <a:xfrm>
            <a:off x="1391040" y="324000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6"/>
          <p:cNvSpPr/>
          <p:nvPr/>
        </p:nvSpPr>
        <p:spPr>
          <a:xfrm>
            <a:off x="1543320" y="339264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7"/>
          <p:cNvSpPr/>
          <p:nvPr/>
        </p:nvSpPr>
        <p:spPr>
          <a:xfrm>
            <a:off x="1695960" y="35449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8"/>
          <p:cNvSpPr/>
          <p:nvPr/>
        </p:nvSpPr>
        <p:spPr>
          <a:xfrm>
            <a:off x="1848240" y="369720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9"/>
          <p:cNvSpPr/>
          <p:nvPr/>
        </p:nvSpPr>
        <p:spPr>
          <a:xfrm>
            <a:off x="2015640" y="349740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0"/>
          <p:cNvSpPr/>
          <p:nvPr/>
        </p:nvSpPr>
        <p:spPr>
          <a:xfrm>
            <a:off x="1875600" y="324504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1"/>
          <p:cNvSpPr/>
          <p:nvPr/>
        </p:nvSpPr>
        <p:spPr>
          <a:xfrm>
            <a:off x="1128600" y="377244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2"/>
          <p:cNvSpPr/>
          <p:nvPr/>
        </p:nvSpPr>
        <p:spPr>
          <a:xfrm>
            <a:off x="1550880" y="36925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3"/>
          <p:cNvSpPr/>
          <p:nvPr/>
        </p:nvSpPr>
        <p:spPr>
          <a:xfrm>
            <a:off x="1448640" y="39571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4"/>
          <p:cNvSpPr/>
          <p:nvPr/>
        </p:nvSpPr>
        <p:spPr>
          <a:xfrm>
            <a:off x="2342880" y="267804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5"/>
          <p:cNvSpPr/>
          <p:nvPr/>
        </p:nvSpPr>
        <p:spPr>
          <a:xfrm>
            <a:off x="2217960" y="30103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16"/>
          <p:cNvSpPr/>
          <p:nvPr/>
        </p:nvSpPr>
        <p:spPr>
          <a:xfrm>
            <a:off x="2620440" y="38246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17"/>
          <p:cNvSpPr/>
          <p:nvPr/>
        </p:nvSpPr>
        <p:spPr>
          <a:xfrm>
            <a:off x="2585160" y="40672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8"/>
          <p:cNvSpPr/>
          <p:nvPr/>
        </p:nvSpPr>
        <p:spPr>
          <a:xfrm>
            <a:off x="3374640" y="38746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9"/>
          <p:cNvSpPr/>
          <p:nvPr/>
        </p:nvSpPr>
        <p:spPr>
          <a:xfrm>
            <a:off x="2335320" y="42818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0"/>
          <p:cNvSpPr/>
          <p:nvPr/>
        </p:nvSpPr>
        <p:spPr>
          <a:xfrm>
            <a:off x="1633320" y="445680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21"/>
          <p:cNvSpPr/>
          <p:nvPr/>
        </p:nvSpPr>
        <p:spPr>
          <a:xfrm>
            <a:off x="2025720" y="427212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22"/>
          <p:cNvSpPr/>
          <p:nvPr/>
        </p:nvSpPr>
        <p:spPr>
          <a:xfrm>
            <a:off x="2882520" y="42746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23"/>
          <p:cNvSpPr/>
          <p:nvPr/>
        </p:nvSpPr>
        <p:spPr>
          <a:xfrm>
            <a:off x="1985760" y="44866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4"/>
          <p:cNvSpPr/>
          <p:nvPr/>
        </p:nvSpPr>
        <p:spPr>
          <a:xfrm>
            <a:off x="2880000" y="393480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5"/>
          <p:cNvSpPr/>
          <p:nvPr/>
        </p:nvSpPr>
        <p:spPr>
          <a:xfrm>
            <a:off x="2950200" y="35024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Line 26"/>
          <p:cNvSpPr/>
          <p:nvPr/>
        </p:nvSpPr>
        <p:spPr>
          <a:xfrm flipV="1">
            <a:off x="941040" y="2910240"/>
            <a:ext cx="2428560" cy="188856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27"/>
          <p:cNvSpPr/>
          <p:nvPr/>
        </p:nvSpPr>
        <p:spPr>
          <a:xfrm flipH="1" flipV="1">
            <a:off x="2847600" y="2587680"/>
            <a:ext cx="359640" cy="41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28"/>
          <p:cNvSpPr/>
          <p:nvPr/>
        </p:nvSpPr>
        <p:spPr>
          <a:xfrm>
            <a:off x="1466280" y="5416560"/>
            <a:ext cx="69429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2 grands </a:t>
            </a:r>
            <a:r>
              <a:rPr b="1" lang="en-CA" sz="1800" spc="-1" strike="noStrike">
                <a:solidFill>
                  <a:srgbClr val="000000"/>
                </a:solidFill>
                <a:latin typeface="Times New Roman"/>
              </a:rPr>
              <a:t>advantages</a:t>
            </a: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.  Une fois l’entraînement terminé, </a:t>
            </a:r>
            <a:endParaRPr b="0" lang="en-CA" sz="18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Plus besoin de données d’entraînement</a:t>
            </a:r>
            <a:endParaRPr b="0" lang="en-CA" sz="18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Classification est très rapide (</a:t>
            </a:r>
            <a:r>
              <a:rPr b="1" lang="en-CA" sz="1800" spc="-1" strike="noStrike">
                <a:solidFill>
                  <a:srgbClr val="ff0000"/>
                </a:solidFill>
                <a:latin typeface="Times New Roman"/>
              </a:rPr>
              <a:t>produit scalaire </a:t>
            </a: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entre 2 vecteurs)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20" name="CustomShape 29"/>
          <p:cNvSpPr/>
          <p:nvPr/>
        </p:nvSpPr>
        <p:spPr>
          <a:xfrm>
            <a:off x="770400" y="914040"/>
            <a:ext cx="2207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(2D et 2 classes)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21" name="CustomShape 30"/>
          <p:cNvSpPr/>
          <p:nvPr/>
        </p:nvSpPr>
        <p:spPr>
          <a:xfrm rot="20328600">
            <a:off x="6878160" y="4554720"/>
            <a:ext cx="1871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Par simplicité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22" name="CustomShape 31"/>
          <p:cNvSpPr/>
          <p:nvPr/>
        </p:nvSpPr>
        <p:spPr>
          <a:xfrm>
            <a:off x="7224840" y="1356480"/>
            <a:ext cx="700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poids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23" name="CustomShape 32"/>
          <p:cNvSpPr/>
          <p:nvPr/>
        </p:nvSpPr>
        <p:spPr>
          <a:xfrm>
            <a:off x="6021720" y="1356480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biais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24" name="CustomShape 33"/>
          <p:cNvSpPr/>
          <p:nvPr/>
        </p:nvSpPr>
        <p:spPr>
          <a:xfrm flipH="1">
            <a:off x="7058520" y="1725840"/>
            <a:ext cx="51588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" name="CustomShape 34"/>
          <p:cNvSpPr/>
          <p:nvPr/>
        </p:nvSpPr>
        <p:spPr>
          <a:xfrm>
            <a:off x="7575840" y="1725840"/>
            <a:ext cx="3549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6" name="CustomShape 35"/>
          <p:cNvSpPr/>
          <p:nvPr/>
        </p:nvSpPr>
        <p:spPr>
          <a:xfrm flipH="1">
            <a:off x="6340680" y="1725840"/>
            <a:ext cx="360" cy="54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3098880" y="4610160"/>
            <a:ext cx="317520" cy="45720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571680" y="2603520"/>
            <a:ext cx="355680" cy="45720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1727280" y="2171880"/>
            <a:ext cx="825480" cy="31752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>
            <a:off x="3632040" y="3517920"/>
            <a:ext cx="965160" cy="31752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5"/>
          <a:stretch/>
        </p:blipFill>
        <p:spPr>
          <a:xfrm>
            <a:off x="3162240" y="2273400"/>
            <a:ext cx="241200" cy="27936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6"/>
          <a:stretch/>
        </p:blipFill>
        <p:spPr>
          <a:xfrm>
            <a:off x="5626080" y="4191120"/>
            <a:ext cx="2019240" cy="60948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7"/>
          <a:stretch/>
        </p:blipFill>
        <p:spPr>
          <a:xfrm>
            <a:off x="4838760" y="2197080"/>
            <a:ext cx="3848040" cy="172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Shape 1"/>
          <p:cNvSpPr txBox="1"/>
          <p:nvPr/>
        </p:nvSpPr>
        <p:spPr>
          <a:xfrm>
            <a:off x="324000" y="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égression logistique multiclasse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710280" y="1215360"/>
            <a:ext cx="7751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Fonction de coût est une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entropie crois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ée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(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</a:rPr>
              <a:t>cross entropy loss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1663560" y="4178160"/>
            <a:ext cx="5981760" cy="1333440"/>
          </a:xfrm>
          <a:prstGeom prst="rect">
            <a:avLst/>
          </a:prstGeom>
          <a:ln>
            <a:noFill/>
          </a:ln>
        </p:spPr>
      </p:pic>
      <p:pic>
        <p:nvPicPr>
          <p:cNvPr id="573" name="" descr=""/>
          <p:cNvPicPr/>
          <p:nvPr/>
        </p:nvPicPr>
        <p:blipFill>
          <a:blip r:embed="rId2"/>
          <a:stretch/>
        </p:blipFill>
        <p:spPr>
          <a:xfrm>
            <a:off x="2108160" y="1803240"/>
            <a:ext cx="4800600" cy="118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extShape 1"/>
          <p:cNvSpPr txBox="1"/>
          <p:nvPr/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Tous les détails du gradient de l’entropie croisée :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244440" y="2501280"/>
            <a:ext cx="8899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CA" sz="2400" spc="-1" strike="noStrike" u="sng">
                <a:solidFill>
                  <a:srgbClr val="ff0000"/>
                </a:solidFill>
                <a:uFillTx/>
                <a:latin typeface="Times New Roman"/>
              </a:rPr>
              <a:t>info.usherbrooke.ca/pmjodoin/cours/ift603/softmax_grad.html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576" name="CustomShape 3"/>
          <p:cNvSpPr/>
          <p:nvPr/>
        </p:nvSpPr>
        <p:spPr>
          <a:xfrm>
            <a:off x="1004400" y="3547080"/>
            <a:ext cx="72262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Au tp1: implanter une 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version naïve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avec des boucles for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     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et une 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version vectorisée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SANS bouble for.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roup 1"/>
          <p:cNvGrpSpPr/>
          <p:nvPr/>
        </p:nvGrpSpPr>
        <p:grpSpPr>
          <a:xfrm>
            <a:off x="362880" y="2989800"/>
            <a:ext cx="3435120" cy="1182600"/>
            <a:chOff x="362880" y="2989800"/>
            <a:chExt cx="3435120" cy="1182600"/>
          </a:xfrm>
        </p:grpSpPr>
        <p:sp>
          <p:nvSpPr>
            <p:cNvPr id="578" name="CustomShape 2"/>
            <p:cNvSpPr/>
            <p:nvPr/>
          </p:nvSpPr>
          <p:spPr>
            <a:xfrm>
              <a:off x="362880" y="2989800"/>
              <a:ext cx="3435120" cy="3466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9" name="CustomShape 3"/>
            <p:cNvSpPr/>
            <p:nvPr/>
          </p:nvSpPr>
          <p:spPr>
            <a:xfrm>
              <a:off x="362880" y="3396240"/>
              <a:ext cx="3435120" cy="3466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0" name="CustomShape 4"/>
            <p:cNvSpPr/>
            <p:nvPr/>
          </p:nvSpPr>
          <p:spPr>
            <a:xfrm>
              <a:off x="362880" y="3825720"/>
              <a:ext cx="3435120" cy="34668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81" name="CustomShape 5"/>
          <p:cNvSpPr/>
          <p:nvPr/>
        </p:nvSpPr>
        <p:spPr>
          <a:xfrm>
            <a:off x="137880" y="2365920"/>
            <a:ext cx="4487760" cy="243072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6"/>
          <p:cNvSpPr/>
          <p:nvPr/>
        </p:nvSpPr>
        <p:spPr>
          <a:xfrm>
            <a:off x="6854400" y="2582640"/>
            <a:ext cx="581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ff0000"/>
                </a:solidFill>
                <a:latin typeface="Times New Roman"/>
              </a:rPr>
              <a:t>1.58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583" name="CustomShape 7"/>
          <p:cNvSpPr/>
          <p:nvPr/>
        </p:nvSpPr>
        <p:spPr>
          <a:xfrm flipV="1">
            <a:off x="5853960" y="5085720"/>
            <a:ext cx="2775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grpSp>
        <p:nvGrpSpPr>
          <p:cNvPr id="584" name="Group 8"/>
          <p:cNvGrpSpPr/>
          <p:nvPr/>
        </p:nvGrpSpPr>
        <p:grpSpPr>
          <a:xfrm>
            <a:off x="6260760" y="4555440"/>
            <a:ext cx="527760" cy="1039680"/>
            <a:chOff x="6260760" y="4555440"/>
            <a:chExt cx="527760" cy="1039680"/>
          </a:xfrm>
        </p:grpSpPr>
        <p:sp>
          <p:nvSpPr>
            <p:cNvPr id="585" name="CustomShape 9"/>
            <p:cNvSpPr/>
            <p:nvPr/>
          </p:nvSpPr>
          <p:spPr>
            <a:xfrm>
              <a:off x="6260760" y="4555440"/>
              <a:ext cx="527760" cy="3182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6" name="CustomShape 10"/>
            <p:cNvSpPr/>
            <p:nvPr/>
          </p:nvSpPr>
          <p:spPr>
            <a:xfrm>
              <a:off x="6260760" y="4914720"/>
              <a:ext cx="527760" cy="318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11"/>
            <p:cNvSpPr/>
            <p:nvPr/>
          </p:nvSpPr>
          <p:spPr>
            <a:xfrm>
              <a:off x="6260760" y="5276880"/>
              <a:ext cx="527760" cy="31824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88" name="CustomShape 12"/>
          <p:cNvSpPr/>
          <p:nvPr/>
        </p:nvSpPr>
        <p:spPr>
          <a:xfrm>
            <a:off x="6808320" y="5083560"/>
            <a:ext cx="49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grpSp>
        <p:nvGrpSpPr>
          <p:cNvPr id="589" name="Group 13"/>
          <p:cNvGrpSpPr/>
          <p:nvPr/>
        </p:nvGrpSpPr>
        <p:grpSpPr>
          <a:xfrm>
            <a:off x="7352280" y="4555440"/>
            <a:ext cx="527760" cy="1039680"/>
            <a:chOff x="7352280" y="4555440"/>
            <a:chExt cx="527760" cy="1039680"/>
          </a:xfrm>
        </p:grpSpPr>
        <p:sp>
          <p:nvSpPr>
            <p:cNvPr id="590" name="CustomShape 14"/>
            <p:cNvSpPr/>
            <p:nvPr/>
          </p:nvSpPr>
          <p:spPr>
            <a:xfrm>
              <a:off x="7352280" y="4555440"/>
              <a:ext cx="527760" cy="3182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CustomShape 15"/>
            <p:cNvSpPr/>
            <p:nvPr/>
          </p:nvSpPr>
          <p:spPr>
            <a:xfrm>
              <a:off x="7352280" y="4914720"/>
              <a:ext cx="527760" cy="318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CustomShape 16"/>
            <p:cNvSpPr/>
            <p:nvPr/>
          </p:nvSpPr>
          <p:spPr>
            <a:xfrm>
              <a:off x="7352280" y="5276880"/>
              <a:ext cx="527760" cy="31824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93" name="CustomShape 17"/>
          <p:cNvSpPr/>
          <p:nvPr/>
        </p:nvSpPr>
        <p:spPr>
          <a:xfrm>
            <a:off x="8048160" y="5251320"/>
            <a:ext cx="696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664d"/>
                </a:solidFill>
                <a:latin typeface="Times New Roman"/>
              </a:rPr>
              <a:t>0.452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594" name="CustomShape 18"/>
          <p:cNvSpPr/>
          <p:nvPr/>
        </p:nvSpPr>
        <p:spPr>
          <a:xfrm>
            <a:off x="6117480" y="5764680"/>
            <a:ext cx="9352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664d"/>
                </a:solidFill>
                <a:latin typeface="Times New Roman"/>
              </a:rPr>
              <a:t>(Softmax</a:t>
            </a:r>
            <a:r>
              <a:rPr b="1" lang="fr-CA" sz="1400" spc="-1" strike="noStrike">
                <a:solidFill>
                  <a:srgbClr val="00664d"/>
                </a:solidFill>
                <a:latin typeface="Times New Roman"/>
              </a:rPr>
              <a:t>)</a:t>
            </a:r>
            <a:endParaRPr b="0" lang="en-CA" sz="1400" spc="-1" strike="noStrike">
              <a:latin typeface="Arial"/>
            </a:endParaRPr>
          </a:p>
        </p:txBody>
      </p:sp>
      <p:grpSp>
        <p:nvGrpSpPr>
          <p:cNvPr id="595" name="Group 19"/>
          <p:cNvGrpSpPr/>
          <p:nvPr/>
        </p:nvGrpSpPr>
        <p:grpSpPr>
          <a:xfrm>
            <a:off x="4626000" y="488160"/>
            <a:ext cx="4290480" cy="5933880"/>
            <a:chOff x="4626000" y="488160"/>
            <a:chExt cx="4290480" cy="5933880"/>
          </a:xfrm>
        </p:grpSpPr>
        <p:grpSp>
          <p:nvGrpSpPr>
            <p:cNvPr id="596" name="Group 20"/>
            <p:cNvGrpSpPr/>
            <p:nvPr/>
          </p:nvGrpSpPr>
          <p:grpSpPr>
            <a:xfrm>
              <a:off x="5188680" y="1337040"/>
              <a:ext cx="527760" cy="1039320"/>
              <a:chOff x="5188680" y="1337040"/>
              <a:chExt cx="527760" cy="1039320"/>
            </a:xfrm>
          </p:grpSpPr>
          <p:sp>
            <p:nvSpPr>
              <p:cNvPr id="597" name="CustomShape 21"/>
              <p:cNvSpPr/>
              <p:nvPr/>
            </p:nvSpPr>
            <p:spPr>
              <a:xfrm>
                <a:off x="5188680" y="1337040"/>
                <a:ext cx="527760" cy="31824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98" name="CustomShape 22"/>
              <p:cNvSpPr/>
              <p:nvPr/>
            </p:nvSpPr>
            <p:spPr>
              <a:xfrm>
                <a:off x="5188680" y="1696320"/>
                <a:ext cx="527760" cy="318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99" name="CustomShape 23"/>
              <p:cNvSpPr/>
              <p:nvPr/>
            </p:nvSpPr>
            <p:spPr>
              <a:xfrm>
                <a:off x="5188680" y="2058120"/>
                <a:ext cx="527760" cy="318240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00" name="CustomShape 24"/>
            <p:cNvSpPr/>
            <p:nvPr/>
          </p:nvSpPr>
          <p:spPr>
            <a:xfrm>
              <a:off x="5029200" y="492480"/>
              <a:ext cx="3861720" cy="2844360"/>
            </a:xfrm>
            <a:prstGeom prst="rect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1" name="CustomShape 25"/>
            <p:cNvSpPr/>
            <p:nvPr/>
          </p:nvSpPr>
          <p:spPr>
            <a:xfrm>
              <a:off x="5029200" y="3621240"/>
              <a:ext cx="3861720" cy="280080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2" name="CustomShape 26"/>
            <p:cNvSpPr/>
            <p:nvPr/>
          </p:nvSpPr>
          <p:spPr>
            <a:xfrm flipV="1">
              <a:off x="4626000" y="1914120"/>
              <a:ext cx="402840" cy="1666440"/>
            </a:xfrm>
            <a:prstGeom prst="bentConnector3">
              <a:avLst>
                <a:gd name="adj1" fmla="val 50000"/>
              </a:avLst>
            </a:prstGeom>
            <a:noFill/>
            <a:ln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603" name="CustomShape 27"/>
            <p:cNvSpPr/>
            <p:nvPr/>
          </p:nvSpPr>
          <p:spPr>
            <a:xfrm>
              <a:off x="4626000" y="3581280"/>
              <a:ext cx="402840" cy="1440360"/>
            </a:xfrm>
            <a:prstGeom prst="bentConnector3">
              <a:avLst>
                <a:gd name="adj1" fmla="val 50000"/>
              </a:avLst>
            </a:prstGeom>
            <a:noFill/>
            <a:ln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604" name="CustomShape 28"/>
            <p:cNvSpPr/>
            <p:nvPr/>
          </p:nvSpPr>
          <p:spPr>
            <a:xfrm>
              <a:off x="7872480" y="488160"/>
              <a:ext cx="96300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1400" spc="-1" strike="noStrike">
                  <a:solidFill>
                    <a:srgbClr val="ff0000"/>
                  </a:solidFill>
                  <a:latin typeface="Times New Roman"/>
                </a:rPr>
                <a:t>Hinge loss</a:t>
              </a:r>
              <a:endParaRPr b="0" lang="en-CA" sz="1400" spc="-1" strike="noStrike">
                <a:latin typeface="Arial"/>
              </a:endParaRPr>
            </a:p>
          </p:txBody>
        </p:sp>
        <p:sp>
          <p:nvSpPr>
            <p:cNvPr id="605" name="CustomShape 29"/>
            <p:cNvSpPr/>
            <p:nvPr/>
          </p:nvSpPr>
          <p:spPr>
            <a:xfrm>
              <a:off x="7498080" y="3621240"/>
              <a:ext cx="141840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664d"/>
                  </a:solidFill>
                  <a:latin typeface="Times New Roman"/>
                </a:rPr>
                <a:t>Entropie crois</a:t>
              </a:r>
              <a:r>
                <a:rPr b="1" lang="fr-CA" sz="1400" spc="-1" strike="noStrike">
                  <a:solidFill>
                    <a:srgbClr val="00664d"/>
                  </a:solidFill>
                  <a:latin typeface="Times New Roman"/>
                </a:rPr>
                <a:t>é</a:t>
              </a:r>
              <a:r>
                <a:rPr b="1" lang="en-US" sz="1400" spc="-1" strike="noStrike">
                  <a:solidFill>
                    <a:srgbClr val="00664d"/>
                  </a:solidFill>
                  <a:latin typeface="Times New Roman"/>
                </a:rPr>
                <a:t>e</a:t>
              </a:r>
              <a:endParaRPr b="0" lang="en-CA" sz="1400" spc="-1" strike="noStrike">
                <a:latin typeface="Arial"/>
              </a:endParaRPr>
            </a:p>
          </p:txBody>
        </p:sp>
        <p:grpSp>
          <p:nvGrpSpPr>
            <p:cNvPr id="606" name="Group 30"/>
            <p:cNvGrpSpPr/>
            <p:nvPr/>
          </p:nvGrpSpPr>
          <p:grpSpPr>
            <a:xfrm>
              <a:off x="5253480" y="4559040"/>
              <a:ext cx="527760" cy="1039680"/>
              <a:chOff x="5253480" y="4559040"/>
              <a:chExt cx="527760" cy="1039680"/>
            </a:xfrm>
          </p:grpSpPr>
          <p:sp>
            <p:nvSpPr>
              <p:cNvPr id="607" name="CustomShape 31"/>
              <p:cNvSpPr/>
              <p:nvPr/>
            </p:nvSpPr>
            <p:spPr>
              <a:xfrm>
                <a:off x="5253480" y="4559040"/>
                <a:ext cx="527760" cy="31824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8" name="CustomShape 32"/>
              <p:cNvSpPr/>
              <p:nvPr/>
            </p:nvSpPr>
            <p:spPr>
              <a:xfrm>
                <a:off x="5253480" y="4918680"/>
                <a:ext cx="527760" cy="318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CustomShape 33"/>
              <p:cNvSpPr/>
              <p:nvPr/>
            </p:nvSpPr>
            <p:spPr>
              <a:xfrm>
                <a:off x="5253480" y="5280480"/>
                <a:ext cx="527760" cy="318240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10" name="CustomShape 34"/>
            <p:cNvSpPr/>
            <p:nvPr/>
          </p:nvSpPr>
          <p:spPr>
            <a:xfrm>
              <a:off x="5123880" y="873000"/>
              <a:ext cx="64296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1400" spc="-1" strike="noStrike">
                  <a:solidFill>
                    <a:srgbClr val="ff0000"/>
                  </a:solidFill>
                  <a:latin typeface="Times New Roman"/>
                </a:rPr>
                <a:t>Score </a:t>
              </a:r>
              <a:endParaRPr b="0" lang="en-CA" sz="1400" spc="-1" strike="noStrike">
                <a:latin typeface="Arial"/>
              </a:endParaRPr>
            </a:p>
          </p:txBody>
        </p:sp>
        <p:sp>
          <p:nvSpPr>
            <p:cNvPr id="611" name="CustomShape 35"/>
            <p:cNvSpPr/>
            <p:nvPr/>
          </p:nvSpPr>
          <p:spPr>
            <a:xfrm>
              <a:off x="5207400" y="4086720"/>
              <a:ext cx="64296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1400" spc="-1" strike="noStrike">
                  <a:solidFill>
                    <a:srgbClr val="00664d"/>
                  </a:solidFill>
                  <a:latin typeface="Times New Roman"/>
                </a:rPr>
                <a:t>Score </a:t>
              </a:r>
              <a:endParaRPr b="0" lang="en-CA" sz="1400" spc="-1" strike="noStrike">
                <a:latin typeface="Arial"/>
              </a:endParaRPr>
            </a:p>
          </p:txBody>
        </p:sp>
      </p:grpSp>
      <p:pic>
        <p:nvPicPr>
          <p:cNvPr id="612" name="" descr=""/>
          <p:cNvPicPr/>
          <p:nvPr/>
        </p:nvPicPr>
        <p:blipFill>
          <a:blip r:embed="rId1"/>
          <a:stretch/>
        </p:blipFill>
        <p:spPr>
          <a:xfrm>
            <a:off x="127080" y="2476440"/>
            <a:ext cx="4432320" cy="2171880"/>
          </a:xfrm>
          <a:prstGeom prst="rect">
            <a:avLst/>
          </a:prstGeom>
          <a:ln>
            <a:noFill/>
          </a:ln>
        </p:spPr>
      </p:pic>
      <p:pic>
        <p:nvPicPr>
          <p:cNvPr id="613" name="" descr=""/>
          <p:cNvPicPr/>
          <p:nvPr/>
        </p:nvPicPr>
        <p:blipFill>
          <a:blip r:embed="rId2"/>
          <a:stretch/>
        </p:blipFill>
        <p:spPr>
          <a:xfrm>
            <a:off x="863640" y="355680"/>
            <a:ext cx="1739880" cy="1574640"/>
          </a:xfrm>
          <a:prstGeom prst="rect">
            <a:avLst/>
          </a:prstGeom>
          <a:ln>
            <a:noFill/>
          </a:ln>
        </p:spPr>
      </p:pic>
      <p:pic>
        <p:nvPicPr>
          <p:cNvPr id="614" name="" descr=""/>
          <p:cNvPicPr/>
          <p:nvPr/>
        </p:nvPicPr>
        <p:blipFill>
          <a:blip r:embed="rId3"/>
          <a:stretch/>
        </p:blipFill>
        <p:spPr>
          <a:xfrm>
            <a:off x="6108840" y="1117440"/>
            <a:ext cx="2235240" cy="1434960"/>
          </a:xfrm>
          <a:prstGeom prst="rect">
            <a:avLst/>
          </a:prstGeom>
          <a:ln>
            <a:noFill/>
          </a:ln>
        </p:spPr>
      </p:pic>
      <p:pic>
        <p:nvPicPr>
          <p:cNvPr id="615" name="" descr=""/>
          <p:cNvPicPr/>
          <p:nvPr/>
        </p:nvPicPr>
        <p:blipFill>
          <a:blip r:embed="rId4"/>
          <a:stretch/>
        </p:blipFill>
        <p:spPr>
          <a:xfrm>
            <a:off x="5829480" y="4813200"/>
            <a:ext cx="317520" cy="190440"/>
          </a:xfrm>
          <a:prstGeom prst="rect">
            <a:avLst/>
          </a:prstGeom>
          <a:ln>
            <a:noFill/>
          </a:ln>
        </p:spPr>
      </p:pic>
      <p:pic>
        <p:nvPicPr>
          <p:cNvPr id="616" name="" descr=""/>
          <p:cNvPicPr/>
          <p:nvPr/>
        </p:nvPicPr>
        <p:blipFill>
          <a:blip r:embed="rId5"/>
          <a:stretch/>
        </p:blipFill>
        <p:spPr>
          <a:xfrm>
            <a:off x="6172200" y="4457880"/>
            <a:ext cx="622440" cy="1219320"/>
          </a:xfrm>
          <a:prstGeom prst="rect">
            <a:avLst/>
          </a:prstGeom>
          <a:ln>
            <a:noFill/>
          </a:ln>
        </p:spPr>
      </p:pic>
      <p:pic>
        <p:nvPicPr>
          <p:cNvPr id="617" name="" descr=""/>
          <p:cNvPicPr/>
          <p:nvPr/>
        </p:nvPicPr>
        <p:blipFill>
          <a:blip r:embed="rId6"/>
          <a:stretch/>
        </p:blipFill>
        <p:spPr>
          <a:xfrm>
            <a:off x="6819840" y="4838760"/>
            <a:ext cx="444600" cy="165240"/>
          </a:xfrm>
          <a:prstGeom prst="rect">
            <a:avLst/>
          </a:prstGeom>
          <a:ln>
            <a:noFill/>
          </a:ln>
        </p:spPr>
      </p:pic>
      <p:pic>
        <p:nvPicPr>
          <p:cNvPr id="618" name="" descr=""/>
          <p:cNvPicPr/>
          <p:nvPr/>
        </p:nvPicPr>
        <p:blipFill>
          <a:blip r:embed="rId7"/>
          <a:stretch/>
        </p:blipFill>
        <p:spPr>
          <a:xfrm>
            <a:off x="7277040" y="4457880"/>
            <a:ext cx="609480" cy="1219320"/>
          </a:xfrm>
          <a:prstGeom prst="rect">
            <a:avLst/>
          </a:prstGeom>
          <a:ln>
            <a:noFill/>
          </a:ln>
        </p:spPr>
      </p:pic>
      <p:pic>
        <p:nvPicPr>
          <p:cNvPr id="619" name="" descr=""/>
          <p:cNvPicPr/>
          <p:nvPr/>
        </p:nvPicPr>
        <p:blipFill>
          <a:blip r:embed="rId8"/>
          <a:stretch/>
        </p:blipFill>
        <p:spPr>
          <a:xfrm>
            <a:off x="8013600" y="4711680"/>
            <a:ext cx="812880" cy="787320"/>
          </a:xfrm>
          <a:prstGeom prst="rect">
            <a:avLst/>
          </a:prstGeom>
          <a:ln>
            <a:noFill/>
          </a:ln>
        </p:spPr>
      </p:pic>
      <p:pic>
        <p:nvPicPr>
          <p:cNvPr id="620" name="" descr=""/>
          <p:cNvPicPr/>
          <p:nvPr/>
        </p:nvPicPr>
        <p:blipFill>
          <a:blip r:embed="rId9"/>
          <a:stretch/>
        </p:blipFill>
        <p:spPr>
          <a:xfrm>
            <a:off x="5054760" y="1244520"/>
            <a:ext cx="723960" cy="1219320"/>
          </a:xfrm>
          <a:prstGeom prst="rect">
            <a:avLst/>
          </a:prstGeom>
          <a:ln>
            <a:noFill/>
          </a:ln>
        </p:spPr>
      </p:pic>
      <p:pic>
        <p:nvPicPr>
          <p:cNvPr id="621" name="" descr=""/>
          <p:cNvPicPr/>
          <p:nvPr/>
        </p:nvPicPr>
        <p:blipFill>
          <a:blip r:embed="rId10"/>
          <a:stretch/>
        </p:blipFill>
        <p:spPr>
          <a:xfrm>
            <a:off x="5118120" y="4470480"/>
            <a:ext cx="723960" cy="1219320"/>
          </a:xfrm>
          <a:prstGeom prst="rect">
            <a:avLst/>
          </a:prstGeom>
          <a:ln>
            <a:noFill/>
          </a:ln>
        </p:spPr>
      </p:pic>
      <p:pic>
        <p:nvPicPr>
          <p:cNvPr id="622" name="" descr=""/>
          <p:cNvPicPr/>
          <p:nvPr/>
        </p:nvPicPr>
        <p:blipFill>
          <a:blip r:embed="rId11"/>
          <a:stretch/>
        </p:blipFill>
        <p:spPr>
          <a:xfrm>
            <a:off x="1879560" y="4254480"/>
            <a:ext cx="469800" cy="469800"/>
          </a:xfrm>
          <a:prstGeom prst="rect">
            <a:avLst/>
          </a:prstGeom>
          <a:ln>
            <a:noFill/>
          </a:ln>
        </p:spPr>
      </p:pic>
      <p:pic>
        <p:nvPicPr>
          <p:cNvPr id="623" name="" descr=""/>
          <p:cNvPicPr/>
          <p:nvPr/>
        </p:nvPicPr>
        <p:blipFill>
          <a:blip r:embed="rId12"/>
          <a:stretch/>
        </p:blipFill>
        <p:spPr>
          <a:xfrm>
            <a:off x="4089240" y="4788000"/>
            <a:ext cx="330120" cy="46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2" dur="indefinite" restart="never" nodeType="tmRoot">
          <p:childTnLst>
            <p:seq>
              <p:cTn id="123" dur="indefinite" nodeType="mainSeq">
                <p:childTnLst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 flipV="1">
            <a:off x="3745800" y="3425400"/>
            <a:ext cx="240840" cy="59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25" name="CustomShape 2"/>
          <p:cNvSpPr/>
          <p:nvPr/>
        </p:nvSpPr>
        <p:spPr>
          <a:xfrm>
            <a:off x="2916720" y="4019400"/>
            <a:ext cx="189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Times New Roman"/>
              </a:rPr>
              <a:t>Fonction de perte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626" name="CustomShape 3"/>
          <p:cNvSpPr/>
          <p:nvPr/>
        </p:nvSpPr>
        <p:spPr>
          <a:xfrm flipV="1">
            <a:off x="5718600" y="3472560"/>
            <a:ext cx="302040" cy="111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4"/>
          <p:cNvSpPr/>
          <p:nvPr/>
        </p:nvSpPr>
        <p:spPr>
          <a:xfrm>
            <a:off x="4192920" y="4590000"/>
            <a:ext cx="3050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3600" spc="-1" strike="noStrike">
                <a:solidFill>
                  <a:srgbClr val="009973"/>
                </a:solidFill>
                <a:latin typeface="Times New Roman"/>
              </a:rPr>
              <a:t>Régularisation</a:t>
            </a:r>
            <a:endParaRPr b="0" lang="en-CA" sz="3600" spc="-1" strike="noStrike">
              <a:latin typeface="Arial"/>
            </a:endParaRPr>
          </a:p>
        </p:txBody>
      </p:sp>
      <p:sp>
        <p:nvSpPr>
          <p:cNvPr id="628" name="CustomShape 5"/>
          <p:cNvSpPr/>
          <p:nvPr/>
        </p:nvSpPr>
        <p:spPr>
          <a:xfrm flipH="1">
            <a:off x="5572440" y="1739520"/>
            <a:ext cx="379080" cy="98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2d2dcb"/>
            </a:solidFill>
            <a:round/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29" name="CustomShape 6"/>
          <p:cNvSpPr/>
          <p:nvPr/>
        </p:nvSpPr>
        <p:spPr>
          <a:xfrm>
            <a:off x="5538960" y="1344600"/>
            <a:ext cx="1170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1800" spc="-1" strike="noStrike">
                <a:solidFill>
                  <a:srgbClr val="2d2db9"/>
                </a:solidFill>
                <a:latin typeface="Times New Roman"/>
              </a:rPr>
              <a:t>Constante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630" name="CustomShape 7"/>
          <p:cNvSpPr/>
          <p:nvPr/>
        </p:nvSpPr>
        <p:spPr>
          <a:xfrm>
            <a:off x="1272240" y="5872320"/>
            <a:ext cx="2080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En général L1 ou L2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631" name="TextShape 8"/>
          <p:cNvSpPr txBox="1"/>
          <p:nvPr/>
        </p:nvSpPr>
        <p:spPr>
          <a:xfrm>
            <a:off x="324000" y="-22212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Maximum </a:t>
            </a: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a posteriori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2" name="CustomShape 9"/>
          <p:cNvSpPr/>
          <p:nvPr/>
        </p:nvSpPr>
        <p:spPr>
          <a:xfrm>
            <a:off x="921240" y="727920"/>
            <a:ext cx="1962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Régularisation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1"/>
          <a:stretch/>
        </p:blipFill>
        <p:spPr>
          <a:xfrm>
            <a:off x="2209680" y="2793960"/>
            <a:ext cx="2819520" cy="723960"/>
          </a:xfrm>
          <a:prstGeom prst="rect">
            <a:avLst/>
          </a:prstGeom>
          <a:ln>
            <a:noFill/>
          </a:ln>
        </p:spPr>
      </p:pic>
      <p:pic>
        <p:nvPicPr>
          <p:cNvPr id="634" name="" descr=""/>
          <p:cNvPicPr/>
          <p:nvPr/>
        </p:nvPicPr>
        <p:blipFill>
          <a:blip r:embed="rId2"/>
          <a:stretch/>
        </p:blipFill>
        <p:spPr>
          <a:xfrm>
            <a:off x="3301920" y="5753160"/>
            <a:ext cx="3530520" cy="635040"/>
          </a:xfrm>
          <a:prstGeom prst="rect">
            <a:avLst/>
          </a:prstGeom>
          <a:ln>
            <a:noFill/>
          </a:ln>
        </p:spPr>
      </p:pic>
      <p:pic>
        <p:nvPicPr>
          <p:cNvPr id="635" name="" descr=""/>
          <p:cNvPicPr/>
          <p:nvPr/>
        </p:nvPicPr>
        <p:blipFill>
          <a:blip r:embed="rId3"/>
          <a:stretch/>
        </p:blipFill>
        <p:spPr>
          <a:xfrm>
            <a:off x="5079960" y="2717640"/>
            <a:ext cx="1650960" cy="69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0" dur="indefinite" restart="never" nodeType="tmRoot">
          <p:childTnLst>
            <p:seq>
              <p:cTn id="161" dur="indefinite" nodeType="mainSeq">
                <p:childTnLst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Shape 1"/>
          <p:cNvSpPr txBox="1"/>
          <p:nvPr/>
        </p:nvSpPr>
        <p:spPr>
          <a:xfrm>
            <a:off x="324000" y="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Optimisation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637" name="Group 2"/>
          <p:cNvGrpSpPr/>
          <p:nvPr/>
        </p:nvGrpSpPr>
        <p:grpSpPr>
          <a:xfrm>
            <a:off x="584280" y="1143000"/>
            <a:ext cx="8202240" cy="1692000"/>
            <a:chOff x="584280" y="1143000"/>
            <a:chExt cx="8202240" cy="1692000"/>
          </a:xfrm>
        </p:grpSpPr>
        <p:sp>
          <p:nvSpPr>
            <p:cNvPr id="638" name="CustomShape 3"/>
            <p:cNvSpPr/>
            <p:nvPr/>
          </p:nvSpPr>
          <p:spPr>
            <a:xfrm>
              <a:off x="5985360" y="2066760"/>
              <a:ext cx="270180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Gradient de la function de coût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639" name="CustomShape 4"/>
            <p:cNvSpPr/>
            <p:nvPr/>
          </p:nvSpPr>
          <p:spPr>
            <a:xfrm>
              <a:off x="5321160" y="2501280"/>
              <a:ext cx="34653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Taux d’apprentissage ou “learning rate”.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640" name="CustomShape 5"/>
            <p:cNvSpPr/>
            <p:nvPr/>
          </p:nvSpPr>
          <p:spPr>
            <a:xfrm flipH="1" rot="16200000">
              <a:off x="4749840" y="2122200"/>
              <a:ext cx="628200" cy="467280"/>
            </a:xfrm>
            <a:prstGeom prst="bentConnector2">
              <a:avLst/>
            </a:prstGeom>
            <a:noFill/>
            <a:ln w="28440">
              <a:solidFill>
                <a:schemeClr val="tx1">
                  <a:lumMod val="75000"/>
                  <a:lumOff val="25000"/>
                </a:schemeClr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1" name="CustomShape 6"/>
            <p:cNvSpPr/>
            <p:nvPr/>
          </p:nvSpPr>
          <p:spPr>
            <a:xfrm>
              <a:off x="5389560" y="1953720"/>
              <a:ext cx="595080" cy="284040"/>
            </a:xfrm>
            <a:prstGeom prst="bentConnector3">
              <a:avLst>
                <a:gd name="adj1" fmla="val -575"/>
              </a:avLst>
            </a:prstGeom>
            <a:noFill/>
            <a:ln w="28440">
              <a:solidFill>
                <a:schemeClr val="tx1">
                  <a:lumMod val="75000"/>
                  <a:lumOff val="25000"/>
                </a:schemeClr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2" name="CustomShape 7"/>
            <p:cNvSpPr/>
            <p:nvPr/>
          </p:nvSpPr>
          <p:spPr>
            <a:xfrm>
              <a:off x="584280" y="1143000"/>
              <a:ext cx="5695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800" spc="-1" strike="noStrike" u="sng">
                  <a:solidFill>
                    <a:srgbClr val="000000"/>
                  </a:solidFill>
                  <a:uFillTx/>
                  <a:latin typeface="Times New Roman"/>
                </a:rPr>
                <a:t>Descente de gradient</a:t>
              </a:r>
              <a:endParaRPr b="0" lang="en-CA" sz="1800" spc="-1" strike="noStrike">
                <a:latin typeface="Arial"/>
              </a:endParaRPr>
            </a:p>
          </p:txBody>
        </p:sp>
      </p:grpSp>
      <p:sp>
        <p:nvSpPr>
          <p:cNvPr id="643" name="CustomShape 8"/>
          <p:cNvSpPr/>
          <p:nvPr/>
        </p:nvSpPr>
        <p:spPr>
          <a:xfrm>
            <a:off x="4830120" y="3634560"/>
            <a:ext cx="3675600" cy="239544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9"/>
          <p:cNvSpPr/>
          <p:nvPr/>
        </p:nvSpPr>
        <p:spPr>
          <a:xfrm>
            <a:off x="4838040" y="3221280"/>
            <a:ext cx="232092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Optimisation par </a:t>
            </a:r>
            <a:r>
              <a:rPr b="0" i="1" lang="en-CA" sz="1800" spc="-1" strike="noStrike">
                <a:solidFill>
                  <a:srgbClr val="000000"/>
                </a:solidFill>
                <a:latin typeface="Times New Roman"/>
              </a:rPr>
              <a:t>Batch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645" name="CustomShape 10"/>
          <p:cNvSpPr/>
          <p:nvPr/>
        </p:nvSpPr>
        <p:spPr>
          <a:xfrm>
            <a:off x="4830120" y="3173760"/>
            <a:ext cx="2391480" cy="46116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11"/>
          <p:cNvSpPr/>
          <p:nvPr/>
        </p:nvSpPr>
        <p:spPr>
          <a:xfrm>
            <a:off x="5061960" y="3888000"/>
            <a:ext cx="3443760" cy="20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Initialiser </a:t>
            </a:r>
            <a:r>
              <a:rPr b="1" lang="en-CA" sz="1600" spc="-1" strike="noStrike">
                <a:solidFill>
                  <a:srgbClr val="000000"/>
                </a:solidFill>
                <a:latin typeface="Times New Roman"/>
              </a:rPr>
              <a:t>w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k=0</a:t>
            </a:r>
            <a:br/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FAIRE k=k+1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JUSQU’À ce que toutes les données sont bien classées ou k==MAX_ITER 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647" name="CustomShape 12"/>
          <p:cNvSpPr/>
          <p:nvPr/>
        </p:nvSpPr>
        <p:spPr>
          <a:xfrm>
            <a:off x="413640" y="3650760"/>
            <a:ext cx="3675600" cy="239544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3"/>
          <p:cNvSpPr/>
          <p:nvPr/>
        </p:nvSpPr>
        <p:spPr>
          <a:xfrm>
            <a:off x="424800" y="3237840"/>
            <a:ext cx="329472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Descente de gradient stochastique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649" name="CustomShape 14"/>
          <p:cNvSpPr/>
          <p:nvPr/>
        </p:nvSpPr>
        <p:spPr>
          <a:xfrm>
            <a:off x="413640" y="3189960"/>
            <a:ext cx="3318480" cy="46116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5"/>
          <p:cNvSpPr/>
          <p:nvPr/>
        </p:nvSpPr>
        <p:spPr>
          <a:xfrm>
            <a:off x="645120" y="3904200"/>
            <a:ext cx="3443760" cy="20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Initialiser </a:t>
            </a:r>
            <a:r>
              <a:rPr b="1" lang="en-CA" sz="1600" spc="-1" strike="noStrike">
                <a:solidFill>
                  <a:srgbClr val="000000"/>
                </a:solidFill>
                <a:latin typeface="Times New Roman"/>
              </a:rPr>
              <a:t>w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k=0</a:t>
            </a:r>
            <a:br/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FAIRE k=k+1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        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FOR n = 1 to N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JUSQU’À ce que toutes les données soient bien classées ou k==MAX_ITER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651" name="CustomShape 16"/>
          <p:cNvSpPr/>
          <p:nvPr/>
        </p:nvSpPr>
        <p:spPr>
          <a:xfrm>
            <a:off x="3017880" y="6231600"/>
            <a:ext cx="828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Parfois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652" name="" descr=""/>
          <p:cNvPicPr/>
          <p:nvPr/>
        </p:nvPicPr>
        <p:blipFill>
          <a:blip r:embed="rId1"/>
          <a:stretch/>
        </p:blipFill>
        <p:spPr>
          <a:xfrm>
            <a:off x="2857680" y="1473120"/>
            <a:ext cx="2832120" cy="495360"/>
          </a:xfrm>
          <a:prstGeom prst="rect">
            <a:avLst/>
          </a:prstGeom>
          <a:ln>
            <a:noFill/>
          </a:ln>
        </p:spPr>
      </p:pic>
      <p:pic>
        <p:nvPicPr>
          <p:cNvPr id="653" name="" descr=""/>
          <p:cNvPicPr/>
          <p:nvPr/>
        </p:nvPicPr>
        <p:blipFill>
          <a:blip r:embed="rId2"/>
          <a:stretch/>
        </p:blipFill>
        <p:spPr>
          <a:xfrm>
            <a:off x="5676840" y="4775040"/>
            <a:ext cx="1866960" cy="469800"/>
          </a:xfrm>
          <a:prstGeom prst="rect">
            <a:avLst/>
          </a:prstGeom>
          <a:ln>
            <a:noFill/>
          </a:ln>
        </p:spPr>
      </p:pic>
      <p:pic>
        <p:nvPicPr>
          <p:cNvPr id="654" name="" descr=""/>
          <p:cNvPicPr/>
          <p:nvPr/>
        </p:nvPicPr>
        <p:blipFill>
          <a:blip r:embed="rId3"/>
          <a:stretch/>
        </p:blipFill>
        <p:spPr>
          <a:xfrm>
            <a:off x="1549440" y="4952880"/>
            <a:ext cx="1625760" cy="330120"/>
          </a:xfrm>
          <a:prstGeom prst="rect">
            <a:avLst/>
          </a:prstGeom>
          <a:ln>
            <a:noFill/>
          </a:ln>
        </p:spPr>
      </p:pic>
      <p:pic>
        <p:nvPicPr>
          <p:cNvPr id="655" name="" descr=""/>
          <p:cNvPicPr/>
          <p:nvPr/>
        </p:nvPicPr>
        <p:blipFill>
          <a:blip r:embed="rId4"/>
          <a:stretch/>
        </p:blipFill>
        <p:spPr>
          <a:xfrm>
            <a:off x="3873600" y="6197760"/>
            <a:ext cx="1359000" cy="41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2" dur="indefinite" restart="never" nodeType="tmRoot">
          <p:childTnLst>
            <p:seq>
              <p:cTn id="183" dur="indefinite" nodeType="mainSeq">
                <p:childTnLst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Shape 1"/>
          <p:cNvSpPr txBox="1"/>
          <p:nvPr/>
        </p:nvSpPr>
        <p:spPr>
          <a:xfrm>
            <a:off x="707400" y="26751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Maintenant, rendons le réseau </a:t>
            </a:r>
            <a:r>
              <a:rPr b="1" lang="en-US" sz="4400" spc="-1" strike="noStrike">
                <a:solidFill>
                  <a:srgbClr val="000000"/>
                </a:solidFill>
                <a:latin typeface="Times New Roman"/>
              </a:rPr>
              <a:t>profond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"/>
          <p:cNvSpPr/>
          <p:nvPr/>
        </p:nvSpPr>
        <p:spPr>
          <a:xfrm>
            <a:off x="372240" y="-33840"/>
            <a:ext cx="877140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2D, 2Classes, R</a:t>
            </a:r>
            <a:r>
              <a:rPr b="0" lang="fr-CA" sz="3600" spc="-1" strike="noStrike">
                <a:solidFill>
                  <a:srgbClr val="000000"/>
                </a:solidFill>
                <a:latin typeface="Times New Roman"/>
              </a:rPr>
              <a:t>égression logistique linéaire</a:t>
            </a:r>
            <a:endParaRPr b="0" lang="en-CA" sz="3600" spc="-1" strike="noStrike">
              <a:latin typeface="Arial"/>
            </a:endParaRPr>
          </a:p>
        </p:txBody>
      </p:sp>
      <p:sp>
        <p:nvSpPr>
          <p:cNvPr id="658" name="TextShape 2"/>
          <p:cNvSpPr txBox="1"/>
          <p:nvPr/>
        </p:nvSpPr>
        <p:spPr>
          <a:xfrm>
            <a:off x="653724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C3936379-A5CE-4F2A-9AEB-A73A64A5006E}" type="slidenum"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659" name="CustomShape 3"/>
          <p:cNvSpPr/>
          <p:nvPr/>
        </p:nvSpPr>
        <p:spPr>
          <a:xfrm>
            <a:off x="2540880" y="240048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60" name="CustomShape 4"/>
          <p:cNvSpPr/>
          <p:nvPr/>
        </p:nvSpPr>
        <p:spPr>
          <a:xfrm>
            <a:off x="2566080" y="307080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61" name="CustomShape 5"/>
          <p:cNvSpPr/>
          <p:nvPr/>
        </p:nvSpPr>
        <p:spPr>
          <a:xfrm>
            <a:off x="2540880" y="18093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grpSp>
        <p:nvGrpSpPr>
          <p:cNvPr id="662" name="Group 6"/>
          <p:cNvGrpSpPr/>
          <p:nvPr/>
        </p:nvGrpSpPr>
        <p:grpSpPr>
          <a:xfrm>
            <a:off x="2973240" y="1960200"/>
            <a:ext cx="693360" cy="1398600"/>
            <a:chOff x="2973240" y="1960200"/>
            <a:chExt cx="693360" cy="1398600"/>
          </a:xfrm>
        </p:grpSpPr>
        <p:sp>
          <p:nvSpPr>
            <p:cNvPr id="663" name="CustomShape 7"/>
            <p:cNvSpPr/>
            <p:nvPr/>
          </p:nvSpPr>
          <p:spPr>
            <a:xfrm flipV="1">
              <a:off x="2973240" y="2581560"/>
              <a:ext cx="693360" cy="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4" name="CustomShape 8"/>
            <p:cNvSpPr/>
            <p:nvPr/>
          </p:nvSpPr>
          <p:spPr>
            <a:xfrm flipV="1">
              <a:off x="2998080" y="2581560"/>
              <a:ext cx="668520" cy="680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5" name="CustomShape 9"/>
            <p:cNvSpPr/>
            <p:nvPr/>
          </p:nvSpPr>
          <p:spPr>
            <a:xfrm>
              <a:off x="2973240" y="2001600"/>
              <a:ext cx="693360" cy="580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66" name="CustomShape 10"/>
          <p:cNvSpPr/>
          <p:nvPr/>
        </p:nvSpPr>
        <p:spPr>
          <a:xfrm>
            <a:off x="4494960" y="2580120"/>
            <a:ext cx="38916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11"/>
          <p:cNvSpPr/>
          <p:nvPr/>
        </p:nvSpPr>
        <p:spPr>
          <a:xfrm>
            <a:off x="3666960" y="2227680"/>
            <a:ext cx="812520" cy="722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68" name="Line 12"/>
          <p:cNvSpPr/>
          <p:nvPr/>
        </p:nvSpPr>
        <p:spPr>
          <a:xfrm flipH="1" flipV="1">
            <a:off x="4201200" y="2274120"/>
            <a:ext cx="19800" cy="66204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13"/>
          <p:cNvSpPr/>
          <p:nvPr/>
        </p:nvSpPr>
        <p:spPr>
          <a:xfrm>
            <a:off x="555840" y="4877280"/>
            <a:ext cx="19717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Couche d’entrée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(3 « neurones »)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670" name="CustomShape 14"/>
          <p:cNvSpPr/>
          <p:nvPr/>
        </p:nvSpPr>
        <p:spPr>
          <a:xfrm>
            <a:off x="4053240" y="4877280"/>
            <a:ext cx="30020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Couche de sortie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(1 neurone avec sigmoïde)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671" name="CustomShape 15"/>
          <p:cNvSpPr/>
          <p:nvPr/>
        </p:nvSpPr>
        <p:spPr>
          <a:xfrm>
            <a:off x="2501280" y="3926520"/>
            <a:ext cx="317160" cy="1091520"/>
          </a:xfrm>
          <a:custGeom>
            <a:avLst/>
            <a:gdLst/>
            <a:ahLst/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672" name="CustomShape 16"/>
          <p:cNvSpPr/>
          <p:nvPr/>
        </p:nvSpPr>
        <p:spPr>
          <a:xfrm flipH="1">
            <a:off x="4148280" y="3926520"/>
            <a:ext cx="352080" cy="1091520"/>
          </a:xfrm>
          <a:custGeom>
            <a:avLst/>
            <a:gdLst/>
            <a:ahLst/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673" name="" descr=""/>
          <p:cNvPicPr/>
          <p:nvPr/>
        </p:nvPicPr>
        <p:blipFill>
          <a:blip r:embed="rId1"/>
          <a:stretch/>
        </p:blipFill>
        <p:spPr>
          <a:xfrm>
            <a:off x="2654280" y="240048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674" name="" descr=""/>
          <p:cNvPicPr/>
          <p:nvPr/>
        </p:nvPicPr>
        <p:blipFill>
          <a:blip r:embed="rId2"/>
          <a:stretch/>
        </p:blipFill>
        <p:spPr>
          <a:xfrm>
            <a:off x="2717640" y="316224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675" name="" descr=""/>
          <p:cNvPicPr/>
          <p:nvPr/>
        </p:nvPicPr>
        <p:blipFill>
          <a:blip r:embed="rId3"/>
          <a:stretch/>
        </p:blipFill>
        <p:spPr>
          <a:xfrm>
            <a:off x="3200400" y="1955880"/>
            <a:ext cx="291960" cy="355680"/>
          </a:xfrm>
          <a:prstGeom prst="rect">
            <a:avLst/>
          </a:prstGeom>
          <a:ln>
            <a:noFill/>
          </a:ln>
        </p:spPr>
      </p:pic>
      <p:pic>
        <p:nvPicPr>
          <p:cNvPr id="676" name="" descr=""/>
          <p:cNvPicPr/>
          <p:nvPr/>
        </p:nvPicPr>
        <p:blipFill>
          <a:blip r:embed="rId4"/>
          <a:stretch/>
        </p:blipFill>
        <p:spPr>
          <a:xfrm>
            <a:off x="3035160" y="2527200"/>
            <a:ext cx="279360" cy="330120"/>
          </a:xfrm>
          <a:prstGeom prst="rect">
            <a:avLst/>
          </a:prstGeom>
          <a:ln>
            <a:noFill/>
          </a:ln>
        </p:spPr>
      </p:pic>
      <p:pic>
        <p:nvPicPr>
          <p:cNvPr id="677" name="" descr=""/>
          <p:cNvPicPr/>
          <p:nvPr/>
        </p:nvPicPr>
        <p:blipFill>
          <a:blip r:embed="rId5"/>
          <a:stretch/>
        </p:blipFill>
        <p:spPr>
          <a:xfrm>
            <a:off x="3137040" y="2997360"/>
            <a:ext cx="291960" cy="355680"/>
          </a:xfrm>
          <a:prstGeom prst="rect">
            <a:avLst/>
          </a:prstGeom>
          <a:ln>
            <a:noFill/>
          </a:ln>
        </p:spPr>
      </p:pic>
      <p:pic>
        <p:nvPicPr>
          <p:cNvPr id="678" name="" descr=""/>
          <p:cNvPicPr/>
          <p:nvPr/>
        </p:nvPicPr>
        <p:blipFill>
          <a:blip r:embed="rId6"/>
          <a:stretch/>
        </p:blipFill>
        <p:spPr>
          <a:xfrm>
            <a:off x="2616120" y="1765440"/>
            <a:ext cx="254160" cy="355680"/>
          </a:xfrm>
          <a:prstGeom prst="rect">
            <a:avLst/>
          </a:prstGeom>
          <a:ln>
            <a:noFill/>
          </a:ln>
        </p:spPr>
      </p:pic>
      <p:pic>
        <p:nvPicPr>
          <p:cNvPr id="679" name="" descr=""/>
          <p:cNvPicPr/>
          <p:nvPr/>
        </p:nvPicPr>
        <p:blipFill>
          <a:blip r:embed="rId7"/>
          <a:stretch/>
        </p:blipFill>
        <p:spPr>
          <a:xfrm>
            <a:off x="4254480" y="250200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680" name="" descr=""/>
          <p:cNvPicPr/>
          <p:nvPr/>
        </p:nvPicPr>
        <p:blipFill>
          <a:blip r:embed="rId8"/>
          <a:stretch/>
        </p:blipFill>
        <p:spPr>
          <a:xfrm>
            <a:off x="3720960" y="2400480"/>
            <a:ext cx="469800" cy="317520"/>
          </a:xfrm>
          <a:prstGeom prst="rect">
            <a:avLst/>
          </a:prstGeom>
          <a:ln>
            <a:noFill/>
          </a:ln>
        </p:spPr>
      </p:pic>
      <p:pic>
        <p:nvPicPr>
          <p:cNvPr id="681" name="" descr=""/>
          <p:cNvPicPr/>
          <p:nvPr/>
        </p:nvPicPr>
        <p:blipFill>
          <a:blip r:embed="rId9"/>
          <a:stretch/>
        </p:blipFill>
        <p:spPr>
          <a:xfrm>
            <a:off x="4889520" y="2387520"/>
            <a:ext cx="1905120" cy="36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372240" y="-33840"/>
            <a:ext cx="868536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2D, 2Classes, Réseau à 1 couche cachée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683" name="CustomShape 2"/>
          <p:cNvSpPr/>
          <p:nvPr/>
        </p:nvSpPr>
        <p:spPr>
          <a:xfrm>
            <a:off x="737280" y="989640"/>
            <a:ext cx="5451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Maintenant, ajoutons arbitrairement 3 neurones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684" name="CustomShape 3"/>
          <p:cNvSpPr/>
          <p:nvPr/>
        </p:nvSpPr>
        <p:spPr>
          <a:xfrm>
            <a:off x="4331160" y="2284920"/>
            <a:ext cx="812520" cy="722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85" name="Line 4"/>
          <p:cNvSpPr/>
          <p:nvPr/>
        </p:nvSpPr>
        <p:spPr>
          <a:xfrm flipH="1" flipV="1">
            <a:off x="4865040" y="2331360"/>
            <a:ext cx="20160" cy="66204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5"/>
          <p:cNvSpPr/>
          <p:nvPr/>
        </p:nvSpPr>
        <p:spPr>
          <a:xfrm>
            <a:off x="4331160" y="3081240"/>
            <a:ext cx="812520" cy="722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87" name="Line 6"/>
          <p:cNvSpPr/>
          <p:nvPr/>
        </p:nvSpPr>
        <p:spPr>
          <a:xfrm flipH="1" flipV="1">
            <a:off x="4865040" y="3127680"/>
            <a:ext cx="20160" cy="66204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7"/>
          <p:cNvSpPr/>
          <p:nvPr/>
        </p:nvSpPr>
        <p:spPr>
          <a:xfrm>
            <a:off x="4331160" y="3902040"/>
            <a:ext cx="812520" cy="722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89" name="Line 8"/>
          <p:cNvSpPr/>
          <p:nvPr/>
        </p:nvSpPr>
        <p:spPr>
          <a:xfrm flipH="1" flipV="1">
            <a:off x="4865040" y="3948480"/>
            <a:ext cx="20160" cy="66204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9"/>
          <p:cNvSpPr/>
          <p:nvPr/>
        </p:nvSpPr>
        <p:spPr>
          <a:xfrm>
            <a:off x="5118480" y="262260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0"/>
          <p:cNvSpPr/>
          <p:nvPr/>
        </p:nvSpPr>
        <p:spPr>
          <a:xfrm>
            <a:off x="5158440" y="348336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1"/>
          <p:cNvSpPr/>
          <p:nvPr/>
        </p:nvSpPr>
        <p:spPr>
          <a:xfrm>
            <a:off x="5145120" y="426204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2"/>
          <p:cNvSpPr/>
          <p:nvPr/>
        </p:nvSpPr>
        <p:spPr>
          <a:xfrm>
            <a:off x="2410920" y="328608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94" name="CustomShape 13"/>
          <p:cNvSpPr/>
          <p:nvPr/>
        </p:nvSpPr>
        <p:spPr>
          <a:xfrm>
            <a:off x="2410920" y="443592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95" name="CustomShape 14"/>
          <p:cNvSpPr/>
          <p:nvPr/>
        </p:nvSpPr>
        <p:spPr>
          <a:xfrm>
            <a:off x="2410920" y="205848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696" name="CustomShape 15"/>
          <p:cNvSpPr/>
          <p:nvPr/>
        </p:nvSpPr>
        <p:spPr>
          <a:xfrm flipV="1">
            <a:off x="2843280" y="2646000"/>
            <a:ext cx="1487520" cy="83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16"/>
          <p:cNvSpPr/>
          <p:nvPr/>
        </p:nvSpPr>
        <p:spPr>
          <a:xfrm flipV="1">
            <a:off x="2843280" y="2645280"/>
            <a:ext cx="1487520" cy="198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7"/>
          <p:cNvSpPr/>
          <p:nvPr/>
        </p:nvSpPr>
        <p:spPr>
          <a:xfrm>
            <a:off x="2843280" y="2257200"/>
            <a:ext cx="1487520" cy="38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8"/>
          <p:cNvSpPr/>
          <p:nvPr/>
        </p:nvSpPr>
        <p:spPr>
          <a:xfrm flipV="1">
            <a:off x="2843280" y="3442320"/>
            <a:ext cx="1487520" cy="4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19"/>
          <p:cNvSpPr/>
          <p:nvPr/>
        </p:nvSpPr>
        <p:spPr>
          <a:xfrm flipV="1">
            <a:off x="2843280" y="3441600"/>
            <a:ext cx="1487520" cy="119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0"/>
          <p:cNvSpPr/>
          <p:nvPr/>
        </p:nvSpPr>
        <p:spPr>
          <a:xfrm>
            <a:off x="2843280" y="2257200"/>
            <a:ext cx="1487520" cy="118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1"/>
          <p:cNvSpPr/>
          <p:nvPr/>
        </p:nvSpPr>
        <p:spPr>
          <a:xfrm>
            <a:off x="2843280" y="3484800"/>
            <a:ext cx="1487520" cy="77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2"/>
          <p:cNvSpPr/>
          <p:nvPr/>
        </p:nvSpPr>
        <p:spPr>
          <a:xfrm flipV="1">
            <a:off x="2843280" y="4263120"/>
            <a:ext cx="1487520" cy="37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3"/>
          <p:cNvSpPr/>
          <p:nvPr/>
        </p:nvSpPr>
        <p:spPr>
          <a:xfrm>
            <a:off x="2843280" y="2257200"/>
            <a:ext cx="1487520" cy="200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24"/>
          <p:cNvSpPr/>
          <p:nvPr/>
        </p:nvSpPr>
        <p:spPr>
          <a:xfrm>
            <a:off x="343440" y="5777640"/>
            <a:ext cx="19717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Couche d’entrée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(3 « neurones »)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706" name="CustomShape 25"/>
          <p:cNvSpPr/>
          <p:nvPr/>
        </p:nvSpPr>
        <p:spPr>
          <a:xfrm>
            <a:off x="5464440" y="5568120"/>
            <a:ext cx="15300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1</a:t>
            </a:r>
            <a:r>
              <a:rPr b="1" lang="fr-CA" sz="2000" spc="-1" strike="noStrike" baseline="30000">
                <a:solidFill>
                  <a:srgbClr val="ff0000"/>
                </a:solidFill>
                <a:latin typeface="Times New Roman"/>
              </a:rPr>
              <a:t>ère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 couche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(3 neurones)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707" name="CustomShape 26"/>
          <p:cNvSpPr/>
          <p:nvPr/>
        </p:nvSpPr>
        <p:spPr>
          <a:xfrm>
            <a:off x="2372400" y="5039640"/>
            <a:ext cx="317160" cy="1091520"/>
          </a:xfrm>
          <a:custGeom>
            <a:avLst/>
            <a:gdLst/>
            <a:ahLst/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708" name="CustomShape 27"/>
          <p:cNvSpPr/>
          <p:nvPr/>
        </p:nvSpPr>
        <p:spPr>
          <a:xfrm flipH="1">
            <a:off x="4837320" y="4830840"/>
            <a:ext cx="352080" cy="1091520"/>
          </a:xfrm>
          <a:custGeom>
            <a:avLst/>
            <a:gdLst/>
            <a:ahLst/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709" name="" descr=""/>
          <p:cNvPicPr/>
          <p:nvPr/>
        </p:nvPicPr>
        <p:blipFill>
          <a:blip r:embed="rId1"/>
          <a:stretch/>
        </p:blipFill>
        <p:spPr>
          <a:xfrm>
            <a:off x="4915080" y="255276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710" name="" descr=""/>
          <p:cNvPicPr/>
          <p:nvPr/>
        </p:nvPicPr>
        <p:blipFill>
          <a:blip r:embed="rId2"/>
          <a:stretch/>
        </p:blipFill>
        <p:spPr>
          <a:xfrm>
            <a:off x="4915080" y="335268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711" name="" descr=""/>
          <p:cNvPicPr/>
          <p:nvPr/>
        </p:nvPicPr>
        <p:blipFill>
          <a:blip r:embed="rId3"/>
          <a:stretch/>
        </p:blipFill>
        <p:spPr>
          <a:xfrm>
            <a:off x="4915080" y="417816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712" name="" descr=""/>
          <p:cNvPicPr/>
          <p:nvPr/>
        </p:nvPicPr>
        <p:blipFill>
          <a:blip r:embed="rId4"/>
          <a:stretch/>
        </p:blipFill>
        <p:spPr>
          <a:xfrm>
            <a:off x="2514600" y="327672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713" name="" descr=""/>
          <p:cNvPicPr/>
          <p:nvPr/>
        </p:nvPicPr>
        <p:blipFill>
          <a:blip r:embed="rId5"/>
          <a:stretch/>
        </p:blipFill>
        <p:spPr>
          <a:xfrm>
            <a:off x="2565360" y="450864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714" name="" descr=""/>
          <p:cNvPicPr/>
          <p:nvPr/>
        </p:nvPicPr>
        <p:blipFill>
          <a:blip r:embed="rId6"/>
          <a:stretch/>
        </p:blipFill>
        <p:spPr>
          <a:xfrm>
            <a:off x="2844720" y="1955880"/>
            <a:ext cx="393840" cy="368280"/>
          </a:xfrm>
          <a:prstGeom prst="rect">
            <a:avLst/>
          </a:prstGeom>
          <a:ln>
            <a:noFill/>
          </a:ln>
        </p:spPr>
      </p:pic>
      <p:pic>
        <p:nvPicPr>
          <p:cNvPr id="715" name="" descr=""/>
          <p:cNvPicPr/>
          <p:nvPr/>
        </p:nvPicPr>
        <p:blipFill>
          <a:blip r:embed="rId7"/>
          <a:stretch/>
        </p:blipFill>
        <p:spPr>
          <a:xfrm>
            <a:off x="2793960" y="300996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716" name="" descr=""/>
          <p:cNvPicPr/>
          <p:nvPr/>
        </p:nvPicPr>
        <p:blipFill>
          <a:blip r:embed="rId8"/>
          <a:stretch/>
        </p:blipFill>
        <p:spPr>
          <a:xfrm>
            <a:off x="2679840" y="403848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717" name="" descr=""/>
          <p:cNvPicPr/>
          <p:nvPr/>
        </p:nvPicPr>
        <p:blipFill>
          <a:blip r:embed="rId9"/>
          <a:stretch/>
        </p:blipFill>
        <p:spPr>
          <a:xfrm>
            <a:off x="3378240" y="2400480"/>
            <a:ext cx="317520" cy="304920"/>
          </a:xfrm>
          <a:prstGeom prst="rect">
            <a:avLst/>
          </a:prstGeom>
          <a:ln>
            <a:noFill/>
          </a:ln>
        </p:spPr>
      </p:pic>
      <p:pic>
        <p:nvPicPr>
          <p:cNvPr id="718" name="" descr=""/>
          <p:cNvPicPr/>
          <p:nvPr/>
        </p:nvPicPr>
        <p:blipFill>
          <a:blip r:embed="rId10"/>
          <a:stretch/>
        </p:blipFill>
        <p:spPr>
          <a:xfrm>
            <a:off x="3301920" y="3124080"/>
            <a:ext cx="330120" cy="304920"/>
          </a:xfrm>
          <a:prstGeom prst="rect">
            <a:avLst/>
          </a:prstGeom>
          <a:ln>
            <a:noFill/>
          </a:ln>
        </p:spPr>
      </p:pic>
      <p:pic>
        <p:nvPicPr>
          <p:cNvPr id="719" name="" descr=""/>
          <p:cNvPicPr/>
          <p:nvPr/>
        </p:nvPicPr>
        <p:blipFill>
          <a:blip r:embed="rId11"/>
          <a:stretch/>
        </p:blipFill>
        <p:spPr>
          <a:xfrm>
            <a:off x="3454560" y="3987720"/>
            <a:ext cx="317520" cy="304920"/>
          </a:xfrm>
          <a:prstGeom prst="rect">
            <a:avLst/>
          </a:prstGeom>
          <a:ln>
            <a:noFill/>
          </a:ln>
        </p:spPr>
      </p:pic>
      <p:pic>
        <p:nvPicPr>
          <p:cNvPr id="720" name="" descr=""/>
          <p:cNvPicPr/>
          <p:nvPr/>
        </p:nvPicPr>
        <p:blipFill>
          <a:blip r:embed="rId12"/>
          <a:stretch/>
        </p:blipFill>
        <p:spPr>
          <a:xfrm>
            <a:off x="2882880" y="2514600"/>
            <a:ext cx="393840" cy="368280"/>
          </a:xfrm>
          <a:prstGeom prst="rect">
            <a:avLst/>
          </a:prstGeom>
          <a:ln>
            <a:noFill/>
          </a:ln>
        </p:spPr>
      </p:pic>
      <p:pic>
        <p:nvPicPr>
          <p:cNvPr id="721" name="" descr=""/>
          <p:cNvPicPr/>
          <p:nvPr/>
        </p:nvPicPr>
        <p:blipFill>
          <a:blip r:embed="rId13"/>
          <a:stretch/>
        </p:blipFill>
        <p:spPr>
          <a:xfrm>
            <a:off x="2921040" y="349236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722" name="" descr=""/>
          <p:cNvPicPr/>
          <p:nvPr/>
        </p:nvPicPr>
        <p:blipFill>
          <a:blip r:embed="rId14"/>
          <a:stretch/>
        </p:blipFill>
        <p:spPr>
          <a:xfrm>
            <a:off x="3035160" y="440676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723" name="" descr=""/>
          <p:cNvPicPr/>
          <p:nvPr/>
        </p:nvPicPr>
        <p:blipFill>
          <a:blip r:embed="rId15"/>
          <a:stretch/>
        </p:blipFill>
        <p:spPr>
          <a:xfrm>
            <a:off x="2502000" y="207000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724" name="" descr=""/>
          <p:cNvPicPr/>
          <p:nvPr/>
        </p:nvPicPr>
        <p:blipFill>
          <a:blip r:embed="rId16"/>
          <a:stretch/>
        </p:blipFill>
        <p:spPr>
          <a:xfrm>
            <a:off x="5473800" y="2400480"/>
            <a:ext cx="1206360" cy="393840"/>
          </a:xfrm>
          <a:prstGeom prst="rect">
            <a:avLst/>
          </a:prstGeom>
          <a:ln>
            <a:noFill/>
          </a:ln>
        </p:spPr>
      </p:pic>
      <p:pic>
        <p:nvPicPr>
          <p:cNvPr id="725" name="" descr=""/>
          <p:cNvPicPr/>
          <p:nvPr/>
        </p:nvPicPr>
        <p:blipFill>
          <a:blip r:embed="rId17"/>
          <a:stretch/>
        </p:blipFill>
        <p:spPr>
          <a:xfrm>
            <a:off x="5537160" y="3263760"/>
            <a:ext cx="1193760" cy="368280"/>
          </a:xfrm>
          <a:prstGeom prst="rect">
            <a:avLst/>
          </a:prstGeom>
          <a:ln>
            <a:noFill/>
          </a:ln>
        </p:spPr>
      </p:pic>
      <p:pic>
        <p:nvPicPr>
          <p:cNvPr id="726" name="" descr=""/>
          <p:cNvPicPr/>
          <p:nvPr/>
        </p:nvPicPr>
        <p:blipFill>
          <a:blip r:embed="rId18"/>
          <a:stretch/>
        </p:blipFill>
        <p:spPr>
          <a:xfrm>
            <a:off x="5549760" y="4064040"/>
            <a:ext cx="1206360" cy="368280"/>
          </a:xfrm>
          <a:prstGeom prst="rect">
            <a:avLst/>
          </a:prstGeom>
          <a:ln>
            <a:noFill/>
          </a:ln>
        </p:spPr>
      </p:pic>
      <p:pic>
        <p:nvPicPr>
          <p:cNvPr id="727" name="" descr=""/>
          <p:cNvPicPr/>
          <p:nvPr/>
        </p:nvPicPr>
        <p:blipFill>
          <a:blip r:embed="rId19"/>
          <a:stretch/>
        </p:blipFill>
        <p:spPr>
          <a:xfrm>
            <a:off x="4381560" y="2425680"/>
            <a:ext cx="469800" cy="368280"/>
          </a:xfrm>
          <a:prstGeom prst="rect">
            <a:avLst/>
          </a:prstGeom>
          <a:ln>
            <a:noFill/>
          </a:ln>
        </p:spPr>
      </p:pic>
      <p:pic>
        <p:nvPicPr>
          <p:cNvPr id="728" name="" descr=""/>
          <p:cNvPicPr/>
          <p:nvPr/>
        </p:nvPicPr>
        <p:blipFill>
          <a:blip r:embed="rId20"/>
          <a:stretch/>
        </p:blipFill>
        <p:spPr>
          <a:xfrm>
            <a:off x="4394160" y="4089240"/>
            <a:ext cx="469800" cy="355680"/>
          </a:xfrm>
          <a:prstGeom prst="rect">
            <a:avLst/>
          </a:prstGeom>
          <a:ln>
            <a:noFill/>
          </a:ln>
        </p:spPr>
      </p:pic>
      <p:pic>
        <p:nvPicPr>
          <p:cNvPr id="729" name="" descr=""/>
          <p:cNvPicPr/>
          <p:nvPr/>
        </p:nvPicPr>
        <p:blipFill>
          <a:blip r:embed="rId21"/>
          <a:stretch/>
        </p:blipFill>
        <p:spPr>
          <a:xfrm>
            <a:off x="4381560" y="3251160"/>
            <a:ext cx="469800" cy="35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372240" y="-33840"/>
            <a:ext cx="83948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2D, 2Classes, Réseau à 1 couche cachée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731" name="CustomShape 2"/>
          <p:cNvSpPr/>
          <p:nvPr/>
        </p:nvSpPr>
        <p:spPr>
          <a:xfrm>
            <a:off x="944640" y="1060560"/>
            <a:ext cx="74660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Puisque les poids sont </a:t>
            </a:r>
            <a:r>
              <a:rPr b="1" lang="fr-CA" sz="2000" spc="-1" strike="noStrike">
                <a:solidFill>
                  <a:srgbClr val="000000"/>
                </a:solidFill>
                <a:latin typeface="Times New Roman"/>
              </a:rPr>
              <a:t>entre la couche d’entrée 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et la </a:t>
            </a:r>
            <a:r>
              <a:rPr b="1" lang="fr-CA" sz="2000" spc="-1" strike="noStrike">
                <a:solidFill>
                  <a:srgbClr val="000000"/>
                </a:solidFill>
                <a:latin typeface="Times New Roman"/>
              </a:rPr>
              <a:t>première couche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on va les identifier à l’aide de 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l’indice </a:t>
            </a:r>
            <a:r>
              <a:rPr b="1" lang="en-US" sz="2000" spc="-1" strike="noStrike">
                <a:solidFill>
                  <a:srgbClr val="ff0000"/>
                </a:solidFill>
                <a:latin typeface="Times New Roman"/>
              </a:rPr>
              <a:t>[0]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 </a:t>
            </a:r>
            <a:endParaRPr b="0" lang="en-CA" sz="2000" spc="-1" strike="noStrike">
              <a:latin typeface="Arial"/>
            </a:endParaRPr>
          </a:p>
        </p:txBody>
      </p:sp>
      <p:grpSp>
        <p:nvGrpSpPr>
          <p:cNvPr id="732" name="Group 3"/>
          <p:cNvGrpSpPr/>
          <p:nvPr/>
        </p:nvGrpSpPr>
        <p:grpSpPr>
          <a:xfrm>
            <a:off x="2433960" y="1978920"/>
            <a:ext cx="2732760" cy="2854440"/>
            <a:chOff x="2433960" y="1978920"/>
            <a:chExt cx="2732760" cy="2854440"/>
          </a:xfrm>
        </p:grpSpPr>
        <p:sp>
          <p:nvSpPr>
            <p:cNvPr id="733" name="CustomShape 4"/>
            <p:cNvSpPr/>
            <p:nvPr/>
          </p:nvSpPr>
          <p:spPr>
            <a:xfrm>
              <a:off x="2433960" y="328644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734" name="CustomShape 5"/>
            <p:cNvSpPr/>
            <p:nvPr/>
          </p:nvSpPr>
          <p:spPr>
            <a:xfrm>
              <a:off x="2433960" y="443628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735" name="CustomShape 6"/>
            <p:cNvSpPr/>
            <p:nvPr/>
          </p:nvSpPr>
          <p:spPr>
            <a:xfrm>
              <a:off x="2433960" y="205884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736" name="CustomShape 7"/>
            <p:cNvSpPr/>
            <p:nvPr/>
          </p:nvSpPr>
          <p:spPr>
            <a:xfrm flipV="1">
              <a:off x="2865960" y="2646360"/>
              <a:ext cx="1487520" cy="83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7" name="CustomShape 8"/>
            <p:cNvSpPr/>
            <p:nvPr/>
          </p:nvSpPr>
          <p:spPr>
            <a:xfrm flipV="1">
              <a:off x="2865960" y="2645640"/>
              <a:ext cx="1487520" cy="198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8" name="CustomShape 9"/>
            <p:cNvSpPr/>
            <p:nvPr/>
          </p:nvSpPr>
          <p:spPr>
            <a:xfrm>
              <a:off x="2865960" y="2257560"/>
              <a:ext cx="1487520" cy="38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739" name="Group 10"/>
            <p:cNvGrpSpPr/>
            <p:nvPr/>
          </p:nvGrpSpPr>
          <p:grpSpPr>
            <a:xfrm>
              <a:off x="2865960" y="2257560"/>
              <a:ext cx="1487520" cy="2376360"/>
              <a:chOff x="2865960" y="2257560"/>
              <a:chExt cx="1487520" cy="2376360"/>
            </a:xfrm>
          </p:grpSpPr>
          <p:sp>
            <p:nvSpPr>
              <p:cNvPr id="740" name="CustomShape 11"/>
              <p:cNvSpPr/>
              <p:nvPr/>
            </p:nvSpPr>
            <p:spPr>
              <a:xfrm flipV="1">
                <a:off x="2865960" y="3442680"/>
                <a:ext cx="1487520" cy="41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1" name="CustomShape 12"/>
              <p:cNvSpPr/>
              <p:nvPr/>
            </p:nvSpPr>
            <p:spPr>
              <a:xfrm flipV="1">
                <a:off x="2865960" y="3441960"/>
                <a:ext cx="1487520" cy="119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2" name="CustomShape 13"/>
              <p:cNvSpPr/>
              <p:nvPr/>
            </p:nvSpPr>
            <p:spPr>
              <a:xfrm>
                <a:off x="2865960" y="2257560"/>
                <a:ext cx="1487520" cy="1185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743" name="Group 14"/>
            <p:cNvGrpSpPr/>
            <p:nvPr/>
          </p:nvGrpSpPr>
          <p:grpSpPr>
            <a:xfrm>
              <a:off x="2865960" y="2257560"/>
              <a:ext cx="1487520" cy="2377080"/>
              <a:chOff x="2865960" y="2257560"/>
              <a:chExt cx="1487520" cy="2377080"/>
            </a:xfrm>
          </p:grpSpPr>
          <p:sp>
            <p:nvSpPr>
              <p:cNvPr id="744" name="CustomShape 15"/>
              <p:cNvSpPr/>
              <p:nvPr/>
            </p:nvSpPr>
            <p:spPr>
              <a:xfrm>
                <a:off x="2865960" y="3485160"/>
                <a:ext cx="1487520" cy="778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5" name="CustomShape 16"/>
              <p:cNvSpPr/>
              <p:nvPr/>
            </p:nvSpPr>
            <p:spPr>
              <a:xfrm flipV="1">
                <a:off x="2865960" y="4263480"/>
                <a:ext cx="1487520" cy="370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6" name="CustomShape 17"/>
              <p:cNvSpPr/>
              <p:nvPr/>
            </p:nvSpPr>
            <p:spPr>
              <a:xfrm>
                <a:off x="2865960" y="2257560"/>
                <a:ext cx="1487520" cy="2005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747" name="Group 18"/>
            <p:cNvGrpSpPr/>
            <p:nvPr/>
          </p:nvGrpSpPr>
          <p:grpSpPr>
            <a:xfrm>
              <a:off x="4354200" y="2285280"/>
              <a:ext cx="812520" cy="722520"/>
              <a:chOff x="4354200" y="2285280"/>
              <a:chExt cx="812520" cy="722520"/>
            </a:xfrm>
          </p:grpSpPr>
          <p:sp>
            <p:nvSpPr>
              <p:cNvPr id="748" name="CustomShape 19"/>
              <p:cNvSpPr/>
              <p:nvPr/>
            </p:nvSpPr>
            <p:spPr>
              <a:xfrm>
                <a:off x="4354200" y="228528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749" name="Line 20"/>
              <p:cNvSpPr/>
              <p:nvPr/>
            </p:nvSpPr>
            <p:spPr>
              <a:xfrm flipH="1" flipV="1">
                <a:off x="4888080" y="2331720"/>
                <a:ext cx="20160" cy="66204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750" name="Group 21"/>
            <p:cNvGrpSpPr/>
            <p:nvPr/>
          </p:nvGrpSpPr>
          <p:grpSpPr>
            <a:xfrm>
              <a:off x="4354200" y="3081600"/>
              <a:ext cx="812520" cy="722520"/>
              <a:chOff x="4354200" y="3081600"/>
              <a:chExt cx="812520" cy="722520"/>
            </a:xfrm>
          </p:grpSpPr>
          <p:sp>
            <p:nvSpPr>
              <p:cNvPr id="751" name="CustomShape 22"/>
              <p:cNvSpPr/>
              <p:nvPr/>
            </p:nvSpPr>
            <p:spPr>
              <a:xfrm>
                <a:off x="4354200" y="308160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752" name="Line 23"/>
              <p:cNvSpPr/>
              <p:nvPr/>
            </p:nvSpPr>
            <p:spPr>
              <a:xfrm flipH="1" flipV="1">
                <a:off x="4888080" y="3128040"/>
                <a:ext cx="20160" cy="66204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753" name="Group 24"/>
            <p:cNvGrpSpPr/>
            <p:nvPr/>
          </p:nvGrpSpPr>
          <p:grpSpPr>
            <a:xfrm>
              <a:off x="4354200" y="3902400"/>
              <a:ext cx="812520" cy="722520"/>
              <a:chOff x="4354200" y="3902400"/>
              <a:chExt cx="812520" cy="722520"/>
            </a:xfrm>
          </p:grpSpPr>
          <p:sp>
            <p:nvSpPr>
              <p:cNvPr id="754" name="CustomShape 25"/>
              <p:cNvSpPr/>
              <p:nvPr/>
            </p:nvSpPr>
            <p:spPr>
              <a:xfrm>
                <a:off x="4354200" y="390240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755" name="Line 26"/>
              <p:cNvSpPr/>
              <p:nvPr/>
            </p:nvSpPr>
            <p:spPr>
              <a:xfrm flipH="1" flipV="1">
                <a:off x="4888080" y="3948480"/>
                <a:ext cx="20160" cy="66240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756" name="Group 27"/>
            <p:cNvGrpSpPr/>
            <p:nvPr/>
          </p:nvGrpSpPr>
          <p:grpSpPr>
            <a:xfrm>
              <a:off x="2819880" y="1978920"/>
              <a:ext cx="1096560" cy="2854440"/>
              <a:chOff x="2819880" y="1978920"/>
              <a:chExt cx="1096560" cy="2854440"/>
            </a:xfrm>
          </p:grpSpPr>
        </p:grpSp>
      </p:grpSp>
      <p:sp>
        <p:nvSpPr>
          <p:cNvPr id="757" name="CustomShape 28"/>
          <p:cNvSpPr/>
          <p:nvPr/>
        </p:nvSpPr>
        <p:spPr>
          <a:xfrm>
            <a:off x="5118480" y="262260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29"/>
          <p:cNvSpPr/>
          <p:nvPr/>
        </p:nvSpPr>
        <p:spPr>
          <a:xfrm>
            <a:off x="5158440" y="348336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30"/>
          <p:cNvSpPr/>
          <p:nvPr/>
        </p:nvSpPr>
        <p:spPr>
          <a:xfrm>
            <a:off x="5145120" y="426204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1"/>
          <p:cNvSpPr/>
          <p:nvPr/>
        </p:nvSpPr>
        <p:spPr>
          <a:xfrm>
            <a:off x="343440" y="5777640"/>
            <a:ext cx="19717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Couche d’entrée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(3 « neurones »)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761" name="CustomShape 32"/>
          <p:cNvSpPr/>
          <p:nvPr/>
        </p:nvSpPr>
        <p:spPr>
          <a:xfrm>
            <a:off x="5464440" y="5568120"/>
            <a:ext cx="15300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1</a:t>
            </a:r>
            <a:r>
              <a:rPr b="1" lang="fr-CA" sz="2000" spc="-1" strike="noStrike" baseline="30000">
                <a:solidFill>
                  <a:srgbClr val="ff0000"/>
                </a:solidFill>
                <a:latin typeface="Times New Roman"/>
              </a:rPr>
              <a:t>ère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 couche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(3 neurones)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762" name="CustomShape 33"/>
          <p:cNvSpPr/>
          <p:nvPr/>
        </p:nvSpPr>
        <p:spPr>
          <a:xfrm>
            <a:off x="2372400" y="5039640"/>
            <a:ext cx="317160" cy="1091520"/>
          </a:xfrm>
          <a:custGeom>
            <a:avLst/>
            <a:gdLst/>
            <a:ahLst/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763" name="CustomShape 34"/>
          <p:cNvSpPr/>
          <p:nvPr/>
        </p:nvSpPr>
        <p:spPr>
          <a:xfrm flipH="1">
            <a:off x="4837320" y="4830840"/>
            <a:ext cx="352080" cy="1091520"/>
          </a:xfrm>
          <a:custGeom>
            <a:avLst/>
            <a:gdLst/>
            <a:ahLst/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764" name="" descr=""/>
          <p:cNvPicPr/>
          <p:nvPr/>
        </p:nvPicPr>
        <p:blipFill>
          <a:blip r:embed="rId1"/>
          <a:stretch/>
        </p:blipFill>
        <p:spPr>
          <a:xfrm>
            <a:off x="2540160" y="327672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765" name="" descr=""/>
          <p:cNvPicPr/>
          <p:nvPr/>
        </p:nvPicPr>
        <p:blipFill>
          <a:blip r:embed="rId2"/>
          <a:stretch/>
        </p:blipFill>
        <p:spPr>
          <a:xfrm>
            <a:off x="2590920" y="450864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766" name="" descr=""/>
          <p:cNvPicPr/>
          <p:nvPr/>
        </p:nvPicPr>
        <p:blipFill>
          <a:blip r:embed="rId3"/>
          <a:stretch/>
        </p:blipFill>
        <p:spPr>
          <a:xfrm>
            <a:off x="2527200" y="207000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767" name="" descr=""/>
          <p:cNvPicPr/>
          <p:nvPr/>
        </p:nvPicPr>
        <p:blipFill>
          <a:blip r:embed="rId4"/>
          <a:stretch/>
        </p:blipFill>
        <p:spPr>
          <a:xfrm>
            <a:off x="4940280" y="255276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768" name="" descr=""/>
          <p:cNvPicPr/>
          <p:nvPr/>
        </p:nvPicPr>
        <p:blipFill>
          <a:blip r:embed="rId5"/>
          <a:stretch/>
        </p:blipFill>
        <p:spPr>
          <a:xfrm>
            <a:off x="4940280" y="335268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769" name="" descr=""/>
          <p:cNvPicPr/>
          <p:nvPr/>
        </p:nvPicPr>
        <p:blipFill>
          <a:blip r:embed="rId6"/>
          <a:stretch/>
        </p:blipFill>
        <p:spPr>
          <a:xfrm>
            <a:off x="4940280" y="417816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770" name="" descr=""/>
          <p:cNvPicPr/>
          <p:nvPr/>
        </p:nvPicPr>
        <p:blipFill>
          <a:blip r:embed="rId7"/>
          <a:stretch/>
        </p:blipFill>
        <p:spPr>
          <a:xfrm>
            <a:off x="2870280" y="255276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771" name="" descr=""/>
          <p:cNvPicPr/>
          <p:nvPr/>
        </p:nvPicPr>
        <p:blipFill>
          <a:blip r:embed="rId8"/>
          <a:stretch/>
        </p:blipFill>
        <p:spPr>
          <a:xfrm>
            <a:off x="3251160" y="4483080"/>
            <a:ext cx="355680" cy="330120"/>
          </a:xfrm>
          <a:prstGeom prst="rect">
            <a:avLst/>
          </a:prstGeom>
          <a:ln>
            <a:noFill/>
          </a:ln>
        </p:spPr>
      </p:pic>
      <p:pic>
        <p:nvPicPr>
          <p:cNvPr id="772" name="" descr=""/>
          <p:cNvPicPr/>
          <p:nvPr/>
        </p:nvPicPr>
        <p:blipFill>
          <a:blip r:embed="rId9"/>
          <a:stretch/>
        </p:blipFill>
        <p:spPr>
          <a:xfrm>
            <a:off x="2908440" y="361944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773" name="" descr=""/>
          <p:cNvPicPr/>
          <p:nvPr/>
        </p:nvPicPr>
        <p:blipFill>
          <a:blip r:embed="rId10"/>
          <a:stretch/>
        </p:blipFill>
        <p:spPr>
          <a:xfrm>
            <a:off x="3048120" y="1968480"/>
            <a:ext cx="406440" cy="393840"/>
          </a:xfrm>
          <a:prstGeom prst="rect">
            <a:avLst/>
          </a:prstGeom>
          <a:ln>
            <a:noFill/>
          </a:ln>
        </p:spPr>
      </p:pic>
      <p:pic>
        <p:nvPicPr>
          <p:cNvPr id="774" name="" descr=""/>
          <p:cNvPicPr/>
          <p:nvPr/>
        </p:nvPicPr>
        <p:blipFill>
          <a:blip r:embed="rId11"/>
          <a:stretch/>
        </p:blipFill>
        <p:spPr>
          <a:xfrm>
            <a:off x="2819520" y="408924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775" name="" descr=""/>
          <p:cNvPicPr/>
          <p:nvPr/>
        </p:nvPicPr>
        <p:blipFill>
          <a:blip r:embed="rId12"/>
          <a:stretch/>
        </p:blipFill>
        <p:spPr>
          <a:xfrm>
            <a:off x="2984400" y="3022560"/>
            <a:ext cx="343080" cy="330120"/>
          </a:xfrm>
          <a:prstGeom prst="rect">
            <a:avLst/>
          </a:prstGeom>
          <a:ln>
            <a:noFill/>
          </a:ln>
        </p:spPr>
      </p:pic>
      <p:pic>
        <p:nvPicPr>
          <p:cNvPr id="776" name="" descr=""/>
          <p:cNvPicPr/>
          <p:nvPr/>
        </p:nvPicPr>
        <p:blipFill>
          <a:blip r:embed="rId13"/>
          <a:stretch/>
        </p:blipFill>
        <p:spPr>
          <a:xfrm>
            <a:off x="3416400" y="245124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777" name="" descr=""/>
          <p:cNvPicPr/>
          <p:nvPr/>
        </p:nvPicPr>
        <p:blipFill>
          <a:blip r:embed="rId14"/>
          <a:stretch/>
        </p:blipFill>
        <p:spPr>
          <a:xfrm>
            <a:off x="3492360" y="3987720"/>
            <a:ext cx="419040" cy="380880"/>
          </a:xfrm>
          <a:prstGeom prst="rect">
            <a:avLst/>
          </a:prstGeom>
          <a:ln>
            <a:noFill/>
          </a:ln>
        </p:spPr>
      </p:pic>
      <p:pic>
        <p:nvPicPr>
          <p:cNvPr id="778" name="" descr=""/>
          <p:cNvPicPr/>
          <p:nvPr/>
        </p:nvPicPr>
        <p:blipFill>
          <a:blip r:embed="rId15"/>
          <a:stretch/>
        </p:blipFill>
        <p:spPr>
          <a:xfrm>
            <a:off x="3327480" y="3213000"/>
            <a:ext cx="343080" cy="317520"/>
          </a:xfrm>
          <a:prstGeom prst="rect">
            <a:avLst/>
          </a:prstGeom>
          <a:ln>
            <a:noFill/>
          </a:ln>
        </p:spPr>
      </p:pic>
      <p:pic>
        <p:nvPicPr>
          <p:cNvPr id="779" name="" descr=""/>
          <p:cNvPicPr/>
          <p:nvPr/>
        </p:nvPicPr>
        <p:blipFill>
          <a:blip r:embed="rId16"/>
          <a:stretch/>
        </p:blipFill>
        <p:spPr>
          <a:xfrm>
            <a:off x="4343400" y="2489040"/>
            <a:ext cx="533520" cy="304920"/>
          </a:xfrm>
          <a:prstGeom prst="rect">
            <a:avLst/>
          </a:prstGeom>
          <a:ln>
            <a:noFill/>
          </a:ln>
        </p:spPr>
      </p:pic>
      <p:pic>
        <p:nvPicPr>
          <p:cNvPr id="780" name="" descr=""/>
          <p:cNvPicPr/>
          <p:nvPr/>
        </p:nvPicPr>
        <p:blipFill>
          <a:blip r:embed="rId17"/>
          <a:stretch/>
        </p:blipFill>
        <p:spPr>
          <a:xfrm>
            <a:off x="4356000" y="4152960"/>
            <a:ext cx="533520" cy="291960"/>
          </a:xfrm>
          <a:prstGeom prst="rect">
            <a:avLst/>
          </a:prstGeom>
          <a:ln>
            <a:noFill/>
          </a:ln>
        </p:spPr>
      </p:pic>
      <p:pic>
        <p:nvPicPr>
          <p:cNvPr id="781" name="" descr=""/>
          <p:cNvPicPr/>
          <p:nvPr/>
        </p:nvPicPr>
        <p:blipFill>
          <a:blip r:embed="rId18"/>
          <a:stretch/>
        </p:blipFill>
        <p:spPr>
          <a:xfrm>
            <a:off x="4343400" y="3314880"/>
            <a:ext cx="533520" cy="291960"/>
          </a:xfrm>
          <a:prstGeom prst="rect">
            <a:avLst/>
          </a:prstGeom>
          <a:ln>
            <a:noFill/>
          </a:ln>
        </p:spPr>
      </p:pic>
      <p:pic>
        <p:nvPicPr>
          <p:cNvPr id="782" name="" descr=""/>
          <p:cNvPicPr/>
          <p:nvPr/>
        </p:nvPicPr>
        <p:blipFill>
          <a:blip r:embed="rId19"/>
          <a:stretch/>
        </p:blipFill>
        <p:spPr>
          <a:xfrm>
            <a:off x="5448240" y="2438280"/>
            <a:ext cx="1333440" cy="368280"/>
          </a:xfrm>
          <a:prstGeom prst="rect">
            <a:avLst/>
          </a:prstGeom>
          <a:ln>
            <a:noFill/>
          </a:ln>
        </p:spPr>
      </p:pic>
      <p:pic>
        <p:nvPicPr>
          <p:cNvPr id="783" name="" descr=""/>
          <p:cNvPicPr/>
          <p:nvPr/>
        </p:nvPicPr>
        <p:blipFill>
          <a:blip r:embed="rId20"/>
          <a:stretch/>
        </p:blipFill>
        <p:spPr>
          <a:xfrm>
            <a:off x="5511960" y="4076640"/>
            <a:ext cx="1333440" cy="355680"/>
          </a:xfrm>
          <a:prstGeom prst="rect">
            <a:avLst/>
          </a:prstGeom>
          <a:ln>
            <a:noFill/>
          </a:ln>
        </p:spPr>
      </p:pic>
      <p:pic>
        <p:nvPicPr>
          <p:cNvPr id="784" name="" descr=""/>
          <p:cNvPicPr/>
          <p:nvPr/>
        </p:nvPicPr>
        <p:blipFill>
          <a:blip r:embed="rId21"/>
          <a:stretch/>
        </p:blipFill>
        <p:spPr>
          <a:xfrm>
            <a:off x="5460840" y="3301920"/>
            <a:ext cx="1333440" cy="35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roup 1"/>
          <p:cNvGrpSpPr/>
          <p:nvPr/>
        </p:nvGrpSpPr>
        <p:grpSpPr>
          <a:xfrm>
            <a:off x="1971360" y="1005120"/>
            <a:ext cx="2732760" cy="2854800"/>
            <a:chOff x="1971360" y="1005120"/>
            <a:chExt cx="2732760" cy="2854800"/>
          </a:xfrm>
        </p:grpSpPr>
        <p:sp>
          <p:nvSpPr>
            <p:cNvPr id="786" name="CustomShape 2"/>
            <p:cNvSpPr/>
            <p:nvPr/>
          </p:nvSpPr>
          <p:spPr>
            <a:xfrm>
              <a:off x="1971360" y="231264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787" name="CustomShape 3"/>
            <p:cNvSpPr/>
            <p:nvPr/>
          </p:nvSpPr>
          <p:spPr>
            <a:xfrm>
              <a:off x="1971360" y="346248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788" name="CustomShape 4"/>
            <p:cNvSpPr/>
            <p:nvPr/>
          </p:nvSpPr>
          <p:spPr>
            <a:xfrm>
              <a:off x="1971360" y="108504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789" name="CustomShape 5"/>
            <p:cNvSpPr/>
            <p:nvPr/>
          </p:nvSpPr>
          <p:spPr>
            <a:xfrm flipV="1">
              <a:off x="2403360" y="1672920"/>
              <a:ext cx="1487520" cy="83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0" name="CustomShape 6"/>
            <p:cNvSpPr/>
            <p:nvPr/>
          </p:nvSpPr>
          <p:spPr>
            <a:xfrm flipV="1">
              <a:off x="2403360" y="1672200"/>
              <a:ext cx="1487520" cy="198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1" name="CustomShape 7"/>
            <p:cNvSpPr/>
            <p:nvPr/>
          </p:nvSpPr>
          <p:spPr>
            <a:xfrm>
              <a:off x="2403360" y="1283760"/>
              <a:ext cx="1487520" cy="38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792" name="Group 8"/>
            <p:cNvGrpSpPr/>
            <p:nvPr/>
          </p:nvGrpSpPr>
          <p:grpSpPr>
            <a:xfrm>
              <a:off x="2403360" y="1283760"/>
              <a:ext cx="1487520" cy="2376720"/>
              <a:chOff x="2403360" y="1283760"/>
              <a:chExt cx="1487520" cy="2376720"/>
            </a:xfrm>
          </p:grpSpPr>
          <p:sp>
            <p:nvSpPr>
              <p:cNvPr id="793" name="CustomShape 9"/>
              <p:cNvSpPr/>
              <p:nvPr/>
            </p:nvSpPr>
            <p:spPr>
              <a:xfrm flipV="1">
                <a:off x="2403360" y="2469240"/>
                <a:ext cx="1487520" cy="41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4" name="CustomShape 10"/>
              <p:cNvSpPr/>
              <p:nvPr/>
            </p:nvSpPr>
            <p:spPr>
              <a:xfrm flipV="1">
                <a:off x="2403360" y="2468520"/>
                <a:ext cx="1487520" cy="119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5" name="CustomShape 11"/>
              <p:cNvSpPr/>
              <p:nvPr/>
            </p:nvSpPr>
            <p:spPr>
              <a:xfrm>
                <a:off x="2403360" y="1283760"/>
                <a:ext cx="1487520" cy="1185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796" name="Group 12"/>
            <p:cNvGrpSpPr/>
            <p:nvPr/>
          </p:nvGrpSpPr>
          <p:grpSpPr>
            <a:xfrm>
              <a:off x="2403360" y="1283760"/>
              <a:ext cx="1487520" cy="2377080"/>
              <a:chOff x="2403360" y="1283760"/>
              <a:chExt cx="1487520" cy="2377080"/>
            </a:xfrm>
          </p:grpSpPr>
          <p:sp>
            <p:nvSpPr>
              <p:cNvPr id="797" name="CustomShape 13"/>
              <p:cNvSpPr/>
              <p:nvPr/>
            </p:nvSpPr>
            <p:spPr>
              <a:xfrm>
                <a:off x="2403360" y="2511360"/>
                <a:ext cx="1487520" cy="778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8" name="CustomShape 14"/>
              <p:cNvSpPr/>
              <p:nvPr/>
            </p:nvSpPr>
            <p:spPr>
              <a:xfrm flipV="1">
                <a:off x="2403360" y="3289680"/>
                <a:ext cx="1487520" cy="370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9" name="CustomShape 15"/>
              <p:cNvSpPr/>
              <p:nvPr/>
            </p:nvSpPr>
            <p:spPr>
              <a:xfrm>
                <a:off x="2403360" y="1283760"/>
                <a:ext cx="1487520" cy="2005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00" name="Group 16"/>
            <p:cNvGrpSpPr/>
            <p:nvPr/>
          </p:nvGrpSpPr>
          <p:grpSpPr>
            <a:xfrm>
              <a:off x="3891600" y="1311840"/>
              <a:ext cx="812520" cy="722520"/>
              <a:chOff x="3891600" y="1311840"/>
              <a:chExt cx="812520" cy="722520"/>
            </a:xfrm>
          </p:grpSpPr>
          <p:sp>
            <p:nvSpPr>
              <p:cNvPr id="801" name="CustomShape 17"/>
              <p:cNvSpPr/>
              <p:nvPr/>
            </p:nvSpPr>
            <p:spPr>
              <a:xfrm>
                <a:off x="3891600" y="131184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802" name="Line 18"/>
              <p:cNvSpPr/>
              <p:nvPr/>
            </p:nvSpPr>
            <p:spPr>
              <a:xfrm flipH="1" flipV="1">
                <a:off x="4425480" y="1357920"/>
                <a:ext cx="20160" cy="66240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03" name="Group 19"/>
            <p:cNvGrpSpPr/>
            <p:nvPr/>
          </p:nvGrpSpPr>
          <p:grpSpPr>
            <a:xfrm>
              <a:off x="3891600" y="2108160"/>
              <a:ext cx="812520" cy="722520"/>
              <a:chOff x="3891600" y="2108160"/>
              <a:chExt cx="812520" cy="722520"/>
            </a:xfrm>
          </p:grpSpPr>
          <p:sp>
            <p:nvSpPr>
              <p:cNvPr id="804" name="CustomShape 20"/>
              <p:cNvSpPr/>
              <p:nvPr/>
            </p:nvSpPr>
            <p:spPr>
              <a:xfrm>
                <a:off x="3891600" y="210816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805" name="Line 21"/>
              <p:cNvSpPr/>
              <p:nvPr/>
            </p:nvSpPr>
            <p:spPr>
              <a:xfrm flipH="1" flipV="1">
                <a:off x="4425480" y="2154240"/>
                <a:ext cx="20160" cy="66240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06" name="Group 22"/>
            <p:cNvGrpSpPr/>
            <p:nvPr/>
          </p:nvGrpSpPr>
          <p:grpSpPr>
            <a:xfrm>
              <a:off x="3891600" y="2928600"/>
              <a:ext cx="812520" cy="722520"/>
              <a:chOff x="3891600" y="2928600"/>
              <a:chExt cx="812520" cy="722520"/>
            </a:xfrm>
          </p:grpSpPr>
          <p:sp>
            <p:nvSpPr>
              <p:cNvPr id="807" name="CustomShape 23"/>
              <p:cNvSpPr/>
              <p:nvPr/>
            </p:nvSpPr>
            <p:spPr>
              <a:xfrm>
                <a:off x="3891600" y="292860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808" name="Line 24"/>
              <p:cNvSpPr/>
              <p:nvPr/>
            </p:nvSpPr>
            <p:spPr>
              <a:xfrm flipH="1" flipV="1">
                <a:off x="4425480" y="2975040"/>
                <a:ext cx="20160" cy="66204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09" name="Group 25"/>
            <p:cNvGrpSpPr/>
            <p:nvPr/>
          </p:nvGrpSpPr>
          <p:grpSpPr>
            <a:xfrm>
              <a:off x="2357280" y="1005120"/>
              <a:ext cx="1096920" cy="2854800"/>
              <a:chOff x="2357280" y="1005120"/>
              <a:chExt cx="1096920" cy="2854800"/>
            </a:xfrm>
          </p:grpSpPr>
        </p:grpSp>
      </p:grpSp>
      <p:sp>
        <p:nvSpPr>
          <p:cNvPr id="810" name="CustomShape 26"/>
          <p:cNvSpPr/>
          <p:nvPr/>
        </p:nvSpPr>
        <p:spPr>
          <a:xfrm>
            <a:off x="4655880" y="164916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27"/>
          <p:cNvSpPr/>
          <p:nvPr/>
        </p:nvSpPr>
        <p:spPr>
          <a:xfrm>
            <a:off x="4695840" y="250992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28"/>
          <p:cNvSpPr/>
          <p:nvPr/>
        </p:nvSpPr>
        <p:spPr>
          <a:xfrm>
            <a:off x="4682520" y="328860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29"/>
          <p:cNvSpPr/>
          <p:nvPr/>
        </p:nvSpPr>
        <p:spPr>
          <a:xfrm>
            <a:off x="308880" y="4255200"/>
            <a:ext cx="7162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NOTE:  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à la sortie de la première couche, on a </a:t>
            </a:r>
            <a:r>
              <a:rPr b="1" lang="fr-CA" sz="2000" spc="-1" strike="noStrike" u="sng">
                <a:solidFill>
                  <a:srgbClr val="000000"/>
                </a:solidFill>
                <a:uFillTx/>
                <a:latin typeface="Times New Roman"/>
              </a:rPr>
              <a:t>3 réels</a:t>
            </a:r>
            <a:r>
              <a:rPr b="1" lang="fr-CA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calculés ainsi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814" name="CustomShape 30"/>
          <p:cNvSpPr/>
          <p:nvPr/>
        </p:nvSpPr>
        <p:spPr>
          <a:xfrm>
            <a:off x="372240" y="-33840"/>
            <a:ext cx="83948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2D, 2Classes, Réseau à 1 couche cachée</a:t>
            </a:r>
            <a:endParaRPr b="0" lang="en-CA" sz="4000" spc="-1" strike="noStrike">
              <a:latin typeface="Arial"/>
            </a:endParaRPr>
          </a:p>
        </p:txBody>
      </p:sp>
      <p:pic>
        <p:nvPicPr>
          <p:cNvPr id="815" name="" descr=""/>
          <p:cNvPicPr/>
          <p:nvPr/>
        </p:nvPicPr>
        <p:blipFill>
          <a:blip r:embed="rId1"/>
          <a:stretch/>
        </p:blipFill>
        <p:spPr>
          <a:xfrm>
            <a:off x="2082960" y="231156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816" name="" descr=""/>
          <p:cNvPicPr/>
          <p:nvPr/>
        </p:nvPicPr>
        <p:blipFill>
          <a:blip r:embed="rId2"/>
          <a:stretch/>
        </p:blipFill>
        <p:spPr>
          <a:xfrm>
            <a:off x="2133720" y="35434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817" name="" descr=""/>
          <p:cNvPicPr/>
          <p:nvPr/>
        </p:nvPicPr>
        <p:blipFill>
          <a:blip r:embed="rId3"/>
          <a:stretch/>
        </p:blipFill>
        <p:spPr>
          <a:xfrm>
            <a:off x="2057400" y="109224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818" name="" descr=""/>
          <p:cNvPicPr/>
          <p:nvPr/>
        </p:nvPicPr>
        <p:blipFill>
          <a:blip r:embed="rId4"/>
          <a:stretch/>
        </p:blipFill>
        <p:spPr>
          <a:xfrm>
            <a:off x="4470480" y="158760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819" name="" descr=""/>
          <p:cNvPicPr/>
          <p:nvPr/>
        </p:nvPicPr>
        <p:blipFill>
          <a:blip r:embed="rId5"/>
          <a:stretch/>
        </p:blipFill>
        <p:spPr>
          <a:xfrm>
            <a:off x="4470480" y="237492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820" name="" descr=""/>
          <p:cNvPicPr/>
          <p:nvPr/>
        </p:nvPicPr>
        <p:blipFill>
          <a:blip r:embed="rId6"/>
          <a:stretch/>
        </p:blipFill>
        <p:spPr>
          <a:xfrm>
            <a:off x="4470480" y="320040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821" name="" descr=""/>
          <p:cNvPicPr/>
          <p:nvPr/>
        </p:nvPicPr>
        <p:blipFill>
          <a:blip r:embed="rId7"/>
          <a:stretch/>
        </p:blipFill>
        <p:spPr>
          <a:xfrm>
            <a:off x="2400480" y="157464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822" name="" descr=""/>
          <p:cNvPicPr/>
          <p:nvPr/>
        </p:nvPicPr>
        <p:blipFill>
          <a:blip r:embed="rId8"/>
          <a:stretch/>
        </p:blipFill>
        <p:spPr>
          <a:xfrm>
            <a:off x="2793960" y="3517920"/>
            <a:ext cx="355680" cy="330120"/>
          </a:xfrm>
          <a:prstGeom prst="rect">
            <a:avLst/>
          </a:prstGeom>
          <a:ln>
            <a:noFill/>
          </a:ln>
        </p:spPr>
      </p:pic>
      <p:pic>
        <p:nvPicPr>
          <p:cNvPr id="823" name="" descr=""/>
          <p:cNvPicPr/>
          <p:nvPr/>
        </p:nvPicPr>
        <p:blipFill>
          <a:blip r:embed="rId9"/>
          <a:stretch/>
        </p:blipFill>
        <p:spPr>
          <a:xfrm>
            <a:off x="2438280" y="264168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824" name="" descr=""/>
          <p:cNvPicPr/>
          <p:nvPr/>
        </p:nvPicPr>
        <p:blipFill>
          <a:blip r:embed="rId10"/>
          <a:stretch/>
        </p:blipFill>
        <p:spPr>
          <a:xfrm>
            <a:off x="2590920" y="1003320"/>
            <a:ext cx="406440" cy="393840"/>
          </a:xfrm>
          <a:prstGeom prst="rect">
            <a:avLst/>
          </a:prstGeom>
          <a:ln>
            <a:noFill/>
          </a:ln>
        </p:spPr>
      </p:pic>
      <p:pic>
        <p:nvPicPr>
          <p:cNvPr id="825" name="" descr=""/>
          <p:cNvPicPr/>
          <p:nvPr/>
        </p:nvPicPr>
        <p:blipFill>
          <a:blip r:embed="rId11"/>
          <a:stretch/>
        </p:blipFill>
        <p:spPr>
          <a:xfrm>
            <a:off x="2349360" y="311148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826" name="" descr=""/>
          <p:cNvPicPr/>
          <p:nvPr/>
        </p:nvPicPr>
        <p:blipFill>
          <a:blip r:embed="rId12"/>
          <a:stretch/>
        </p:blipFill>
        <p:spPr>
          <a:xfrm>
            <a:off x="2514600" y="2044800"/>
            <a:ext cx="343080" cy="330120"/>
          </a:xfrm>
          <a:prstGeom prst="rect">
            <a:avLst/>
          </a:prstGeom>
          <a:ln>
            <a:noFill/>
          </a:ln>
        </p:spPr>
      </p:pic>
      <p:pic>
        <p:nvPicPr>
          <p:cNvPr id="827" name="" descr=""/>
          <p:cNvPicPr/>
          <p:nvPr/>
        </p:nvPicPr>
        <p:blipFill>
          <a:blip r:embed="rId13"/>
          <a:stretch/>
        </p:blipFill>
        <p:spPr>
          <a:xfrm>
            <a:off x="2946240" y="147312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828" name="" descr=""/>
          <p:cNvPicPr/>
          <p:nvPr/>
        </p:nvPicPr>
        <p:blipFill>
          <a:blip r:embed="rId14"/>
          <a:stretch/>
        </p:blipFill>
        <p:spPr>
          <a:xfrm>
            <a:off x="3022560" y="3009960"/>
            <a:ext cx="419040" cy="380880"/>
          </a:xfrm>
          <a:prstGeom prst="rect">
            <a:avLst/>
          </a:prstGeom>
          <a:ln>
            <a:noFill/>
          </a:ln>
        </p:spPr>
      </p:pic>
      <p:pic>
        <p:nvPicPr>
          <p:cNvPr id="829" name="" descr=""/>
          <p:cNvPicPr/>
          <p:nvPr/>
        </p:nvPicPr>
        <p:blipFill>
          <a:blip r:embed="rId15"/>
          <a:stretch/>
        </p:blipFill>
        <p:spPr>
          <a:xfrm>
            <a:off x="2857680" y="2235240"/>
            <a:ext cx="343080" cy="317520"/>
          </a:xfrm>
          <a:prstGeom prst="rect">
            <a:avLst/>
          </a:prstGeom>
          <a:ln>
            <a:noFill/>
          </a:ln>
        </p:spPr>
      </p:pic>
      <p:pic>
        <p:nvPicPr>
          <p:cNvPr id="830" name="" descr=""/>
          <p:cNvPicPr/>
          <p:nvPr/>
        </p:nvPicPr>
        <p:blipFill>
          <a:blip r:embed="rId16"/>
          <a:stretch/>
        </p:blipFill>
        <p:spPr>
          <a:xfrm>
            <a:off x="2247840" y="4788000"/>
            <a:ext cx="4114800" cy="1803240"/>
          </a:xfrm>
          <a:prstGeom prst="rect">
            <a:avLst/>
          </a:prstGeom>
          <a:ln>
            <a:noFill/>
          </a:ln>
        </p:spPr>
      </p:pic>
      <p:pic>
        <p:nvPicPr>
          <p:cNvPr id="831" name="" descr=""/>
          <p:cNvPicPr/>
          <p:nvPr/>
        </p:nvPicPr>
        <p:blipFill>
          <a:blip r:embed="rId17"/>
          <a:stretch/>
        </p:blipFill>
        <p:spPr>
          <a:xfrm>
            <a:off x="4978440" y="1447920"/>
            <a:ext cx="1333440" cy="368280"/>
          </a:xfrm>
          <a:prstGeom prst="rect">
            <a:avLst/>
          </a:prstGeom>
          <a:ln>
            <a:noFill/>
          </a:ln>
        </p:spPr>
      </p:pic>
      <p:pic>
        <p:nvPicPr>
          <p:cNvPr id="832" name="" descr=""/>
          <p:cNvPicPr/>
          <p:nvPr/>
        </p:nvPicPr>
        <p:blipFill>
          <a:blip r:embed="rId18"/>
          <a:stretch/>
        </p:blipFill>
        <p:spPr>
          <a:xfrm>
            <a:off x="5041800" y="3098880"/>
            <a:ext cx="1333440" cy="355680"/>
          </a:xfrm>
          <a:prstGeom prst="rect">
            <a:avLst/>
          </a:prstGeom>
          <a:ln>
            <a:noFill/>
          </a:ln>
        </p:spPr>
      </p:pic>
      <p:pic>
        <p:nvPicPr>
          <p:cNvPr id="833" name="" descr=""/>
          <p:cNvPicPr/>
          <p:nvPr/>
        </p:nvPicPr>
        <p:blipFill>
          <a:blip r:embed="rId19"/>
          <a:stretch/>
        </p:blipFill>
        <p:spPr>
          <a:xfrm>
            <a:off x="4991040" y="2324160"/>
            <a:ext cx="1333440" cy="355680"/>
          </a:xfrm>
          <a:prstGeom prst="rect">
            <a:avLst/>
          </a:prstGeom>
          <a:ln>
            <a:noFill/>
          </a:ln>
        </p:spPr>
      </p:pic>
      <p:pic>
        <p:nvPicPr>
          <p:cNvPr id="834" name="" descr=""/>
          <p:cNvPicPr/>
          <p:nvPr/>
        </p:nvPicPr>
        <p:blipFill>
          <a:blip r:embed="rId20"/>
          <a:stretch/>
        </p:blipFill>
        <p:spPr>
          <a:xfrm>
            <a:off x="3924360" y="1511280"/>
            <a:ext cx="533520" cy="304920"/>
          </a:xfrm>
          <a:prstGeom prst="rect">
            <a:avLst/>
          </a:prstGeom>
          <a:ln>
            <a:noFill/>
          </a:ln>
        </p:spPr>
      </p:pic>
      <p:pic>
        <p:nvPicPr>
          <p:cNvPr id="835" name="" descr=""/>
          <p:cNvPicPr/>
          <p:nvPr/>
        </p:nvPicPr>
        <p:blipFill>
          <a:blip r:embed="rId21"/>
          <a:stretch/>
        </p:blipFill>
        <p:spPr>
          <a:xfrm>
            <a:off x="3936960" y="3187800"/>
            <a:ext cx="533520" cy="291960"/>
          </a:xfrm>
          <a:prstGeom prst="rect">
            <a:avLst/>
          </a:prstGeom>
          <a:ln>
            <a:noFill/>
          </a:ln>
        </p:spPr>
      </p:pic>
      <p:pic>
        <p:nvPicPr>
          <p:cNvPr id="836" name="" descr=""/>
          <p:cNvPicPr/>
          <p:nvPr/>
        </p:nvPicPr>
        <p:blipFill>
          <a:blip r:embed="rId22"/>
          <a:stretch/>
        </p:blipFill>
        <p:spPr>
          <a:xfrm>
            <a:off x="3924360" y="2336760"/>
            <a:ext cx="533520" cy="29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4" dur="indefinite" restart="never" nodeType="tmRoot">
          <p:childTnLst>
            <p:seq>
              <p:cTn id="215" dur="indefinite" nodeType="mainSeq">
                <p:childTnLst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54960" y="5149440"/>
            <a:ext cx="8117640" cy="14385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  <a:round/>
          </a:ln>
          <a:effectLst>
            <a:outerShdw algn="bl" blurRad="76200" dir="0" kx="-1200000" rotWithShape="0" sy="2300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"/>
          <p:cNvSpPr/>
          <p:nvPr/>
        </p:nvSpPr>
        <p:spPr>
          <a:xfrm>
            <a:off x="2997360" y="2891880"/>
            <a:ext cx="38916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3"/>
          <p:cNvSpPr/>
          <p:nvPr/>
        </p:nvSpPr>
        <p:spPr>
          <a:xfrm rot="10800000">
            <a:off x="2318760" y="3332160"/>
            <a:ext cx="545040" cy="98784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"/>
          <p:cNvSpPr/>
          <p:nvPr/>
        </p:nvSpPr>
        <p:spPr>
          <a:xfrm>
            <a:off x="985320" y="4287960"/>
            <a:ext cx="33631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1600" spc="-1" strike="noStrike">
                <a:solidFill>
                  <a:srgbClr val="000000"/>
                </a:solidFill>
                <a:latin typeface="Times New Roman"/>
              </a:rPr>
              <a:t>Neurone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Produit scalaire + fonction d’activation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2169360" y="2534400"/>
            <a:ext cx="812520" cy="722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9" name="Line 6"/>
          <p:cNvSpPr/>
          <p:nvPr/>
        </p:nvSpPr>
        <p:spPr>
          <a:xfrm flipH="1" flipV="1">
            <a:off x="2703600" y="2586240"/>
            <a:ext cx="20160" cy="66204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0" name="Group 7"/>
          <p:cNvGrpSpPr/>
          <p:nvPr/>
        </p:nvGrpSpPr>
        <p:grpSpPr>
          <a:xfrm>
            <a:off x="5926680" y="1752480"/>
            <a:ext cx="2173320" cy="2008440"/>
            <a:chOff x="5926680" y="1752480"/>
            <a:chExt cx="2173320" cy="2008440"/>
          </a:xfrm>
        </p:grpSpPr>
        <p:sp>
          <p:nvSpPr>
            <p:cNvPr id="141" name="CustomShape 8"/>
            <p:cNvSpPr/>
            <p:nvPr/>
          </p:nvSpPr>
          <p:spPr>
            <a:xfrm flipV="1">
              <a:off x="6061680" y="1752120"/>
              <a:ext cx="14760" cy="200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CustomShape 9"/>
            <p:cNvSpPr/>
            <p:nvPr/>
          </p:nvSpPr>
          <p:spPr>
            <a:xfrm flipV="1">
              <a:off x="5926680" y="3602880"/>
              <a:ext cx="2173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3" name="CustomShape 10"/>
          <p:cNvSpPr/>
          <p:nvPr/>
        </p:nvSpPr>
        <p:spPr>
          <a:xfrm>
            <a:off x="6399000" y="194400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1"/>
          <p:cNvSpPr/>
          <p:nvPr/>
        </p:nvSpPr>
        <p:spPr>
          <a:xfrm>
            <a:off x="6551280" y="209664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12"/>
          <p:cNvSpPr/>
          <p:nvPr/>
        </p:nvSpPr>
        <p:spPr>
          <a:xfrm>
            <a:off x="6703560" y="22489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3"/>
          <p:cNvSpPr/>
          <p:nvPr/>
        </p:nvSpPr>
        <p:spPr>
          <a:xfrm>
            <a:off x="6856200" y="240120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4"/>
          <p:cNvSpPr/>
          <p:nvPr/>
        </p:nvSpPr>
        <p:spPr>
          <a:xfrm>
            <a:off x="7023600" y="220140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5"/>
          <p:cNvSpPr/>
          <p:nvPr/>
        </p:nvSpPr>
        <p:spPr>
          <a:xfrm>
            <a:off x="6883560" y="17935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16"/>
          <p:cNvSpPr/>
          <p:nvPr/>
        </p:nvSpPr>
        <p:spPr>
          <a:xfrm>
            <a:off x="6136560" y="247644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7"/>
          <p:cNvSpPr/>
          <p:nvPr/>
        </p:nvSpPr>
        <p:spPr>
          <a:xfrm>
            <a:off x="6558840" y="239616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8"/>
          <p:cNvSpPr/>
          <p:nvPr/>
        </p:nvSpPr>
        <p:spPr>
          <a:xfrm>
            <a:off x="6456240" y="26611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9"/>
          <p:cNvSpPr/>
          <p:nvPr/>
        </p:nvSpPr>
        <p:spPr>
          <a:xfrm>
            <a:off x="7350840" y="157284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0"/>
          <p:cNvSpPr/>
          <p:nvPr/>
        </p:nvSpPr>
        <p:spPr>
          <a:xfrm>
            <a:off x="7225920" y="17143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21"/>
          <p:cNvSpPr/>
          <p:nvPr/>
        </p:nvSpPr>
        <p:spPr>
          <a:xfrm>
            <a:off x="7628040" y="25286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2"/>
          <p:cNvSpPr/>
          <p:nvPr/>
        </p:nvSpPr>
        <p:spPr>
          <a:xfrm>
            <a:off x="7593120" y="277092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23"/>
          <p:cNvSpPr/>
          <p:nvPr/>
        </p:nvSpPr>
        <p:spPr>
          <a:xfrm>
            <a:off x="8382600" y="25786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24"/>
          <p:cNvSpPr/>
          <p:nvPr/>
        </p:nvSpPr>
        <p:spPr>
          <a:xfrm>
            <a:off x="7343280" y="29858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5"/>
          <p:cNvSpPr/>
          <p:nvPr/>
        </p:nvSpPr>
        <p:spPr>
          <a:xfrm>
            <a:off x="6641280" y="316080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6"/>
          <p:cNvSpPr/>
          <p:nvPr/>
        </p:nvSpPr>
        <p:spPr>
          <a:xfrm>
            <a:off x="7033320" y="297576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7"/>
          <p:cNvSpPr/>
          <p:nvPr/>
        </p:nvSpPr>
        <p:spPr>
          <a:xfrm>
            <a:off x="7890480" y="29782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8"/>
          <p:cNvSpPr/>
          <p:nvPr/>
        </p:nvSpPr>
        <p:spPr>
          <a:xfrm>
            <a:off x="6993360" y="31906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9"/>
          <p:cNvSpPr/>
          <p:nvPr/>
        </p:nvSpPr>
        <p:spPr>
          <a:xfrm>
            <a:off x="7887960" y="263880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0"/>
          <p:cNvSpPr/>
          <p:nvPr/>
        </p:nvSpPr>
        <p:spPr>
          <a:xfrm>
            <a:off x="7957800" y="22064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31"/>
          <p:cNvSpPr/>
          <p:nvPr/>
        </p:nvSpPr>
        <p:spPr>
          <a:xfrm flipV="1">
            <a:off x="5770800" y="1805040"/>
            <a:ext cx="2606400" cy="170928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2"/>
          <p:cNvSpPr/>
          <p:nvPr/>
        </p:nvSpPr>
        <p:spPr>
          <a:xfrm flipH="1" flipV="1">
            <a:off x="7739280" y="1486800"/>
            <a:ext cx="3445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33"/>
          <p:cNvSpPr/>
          <p:nvPr/>
        </p:nvSpPr>
        <p:spPr>
          <a:xfrm>
            <a:off x="1043640" y="271548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7" name="CustomShape 34"/>
          <p:cNvSpPr/>
          <p:nvPr/>
        </p:nvSpPr>
        <p:spPr>
          <a:xfrm>
            <a:off x="1043640" y="34995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8" name="CustomShape 35"/>
          <p:cNvSpPr/>
          <p:nvPr/>
        </p:nvSpPr>
        <p:spPr>
          <a:xfrm>
            <a:off x="1043640" y="19407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9" name="CustomShape 36"/>
          <p:cNvSpPr/>
          <p:nvPr/>
        </p:nvSpPr>
        <p:spPr>
          <a:xfrm flipV="1">
            <a:off x="1475640" y="2904120"/>
            <a:ext cx="71964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37"/>
          <p:cNvSpPr/>
          <p:nvPr/>
        </p:nvSpPr>
        <p:spPr>
          <a:xfrm flipV="1">
            <a:off x="1475640" y="2904120"/>
            <a:ext cx="719640" cy="79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8"/>
          <p:cNvSpPr/>
          <p:nvPr/>
        </p:nvSpPr>
        <p:spPr>
          <a:xfrm>
            <a:off x="1475640" y="2139480"/>
            <a:ext cx="719640" cy="76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39"/>
          <p:cNvSpPr/>
          <p:nvPr/>
        </p:nvSpPr>
        <p:spPr>
          <a:xfrm>
            <a:off x="700560" y="152640"/>
            <a:ext cx="77720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Perceptron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73" name="CustomShape 40"/>
          <p:cNvSpPr/>
          <p:nvPr/>
        </p:nvSpPr>
        <p:spPr>
          <a:xfrm>
            <a:off x="770400" y="914040"/>
            <a:ext cx="2207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(2D et 2 classes)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74" name="CustomShape 41"/>
          <p:cNvSpPr/>
          <p:nvPr/>
        </p:nvSpPr>
        <p:spPr>
          <a:xfrm>
            <a:off x="5142240" y="4693680"/>
            <a:ext cx="3177000" cy="612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2"/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Fonction de coût perceptron (loss)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et gradient</a:t>
            </a:r>
            <a:endParaRPr b="0" lang="en-CA" sz="16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2717640" y="2793960"/>
            <a:ext cx="241200" cy="1904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7937640" y="3568680"/>
            <a:ext cx="317520" cy="45720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5524560" y="1562040"/>
            <a:ext cx="355680" cy="45720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4"/>
          <a:stretch/>
        </p:blipFill>
        <p:spPr>
          <a:xfrm>
            <a:off x="1219320" y="35686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5"/>
          <a:stretch/>
        </p:blipFill>
        <p:spPr>
          <a:xfrm>
            <a:off x="1689120" y="2019240"/>
            <a:ext cx="279360" cy="33012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6"/>
          <a:stretch/>
        </p:blipFill>
        <p:spPr>
          <a:xfrm>
            <a:off x="1536840" y="2565360"/>
            <a:ext cx="291960" cy="33012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7"/>
          <a:stretch/>
        </p:blipFill>
        <p:spPr>
          <a:xfrm>
            <a:off x="1765440" y="3238560"/>
            <a:ext cx="291960" cy="35568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8"/>
          <a:stretch/>
        </p:blipFill>
        <p:spPr>
          <a:xfrm>
            <a:off x="1155600" y="198108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9"/>
          <a:stretch/>
        </p:blipFill>
        <p:spPr>
          <a:xfrm>
            <a:off x="1155600" y="270504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10"/>
          <a:stretch/>
        </p:blipFill>
        <p:spPr>
          <a:xfrm>
            <a:off x="2235240" y="2730600"/>
            <a:ext cx="431640" cy="27936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11"/>
          <a:stretch/>
        </p:blipFill>
        <p:spPr>
          <a:xfrm>
            <a:off x="3403440" y="2679840"/>
            <a:ext cx="2425680" cy="33012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12"/>
          <a:stretch/>
        </p:blipFill>
        <p:spPr>
          <a:xfrm>
            <a:off x="6311880" y="1270080"/>
            <a:ext cx="825480" cy="31752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13"/>
          <a:stretch/>
        </p:blipFill>
        <p:spPr>
          <a:xfrm>
            <a:off x="7988400" y="3174840"/>
            <a:ext cx="965160" cy="31752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14"/>
          <a:stretch/>
        </p:blipFill>
        <p:spPr>
          <a:xfrm>
            <a:off x="7823160" y="1333440"/>
            <a:ext cx="241200" cy="27936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15"/>
          <a:stretch/>
        </p:blipFill>
        <p:spPr>
          <a:xfrm>
            <a:off x="571680" y="5168880"/>
            <a:ext cx="7327800" cy="148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roup 1"/>
          <p:cNvGrpSpPr/>
          <p:nvPr/>
        </p:nvGrpSpPr>
        <p:grpSpPr>
          <a:xfrm>
            <a:off x="1971360" y="1005120"/>
            <a:ext cx="2732760" cy="2854800"/>
            <a:chOff x="1971360" y="1005120"/>
            <a:chExt cx="2732760" cy="2854800"/>
          </a:xfrm>
        </p:grpSpPr>
        <p:sp>
          <p:nvSpPr>
            <p:cNvPr id="838" name="CustomShape 2"/>
            <p:cNvSpPr/>
            <p:nvPr/>
          </p:nvSpPr>
          <p:spPr>
            <a:xfrm>
              <a:off x="1971360" y="231264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839" name="CustomShape 3"/>
            <p:cNvSpPr/>
            <p:nvPr/>
          </p:nvSpPr>
          <p:spPr>
            <a:xfrm>
              <a:off x="1971360" y="346248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840" name="CustomShape 4"/>
            <p:cNvSpPr/>
            <p:nvPr/>
          </p:nvSpPr>
          <p:spPr>
            <a:xfrm>
              <a:off x="1971360" y="108504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841" name="CustomShape 5"/>
            <p:cNvSpPr/>
            <p:nvPr/>
          </p:nvSpPr>
          <p:spPr>
            <a:xfrm flipV="1">
              <a:off x="2403360" y="1672920"/>
              <a:ext cx="1487520" cy="83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2" name="CustomShape 6"/>
            <p:cNvSpPr/>
            <p:nvPr/>
          </p:nvSpPr>
          <p:spPr>
            <a:xfrm flipV="1">
              <a:off x="2403360" y="1672200"/>
              <a:ext cx="1487520" cy="198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3" name="CustomShape 7"/>
            <p:cNvSpPr/>
            <p:nvPr/>
          </p:nvSpPr>
          <p:spPr>
            <a:xfrm>
              <a:off x="2403360" y="1283760"/>
              <a:ext cx="1487520" cy="38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844" name="Group 8"/>
            <p:cNvGrpSpPr/>
            <p:nvPr/>
          </p:nvGrpSpPr>
          <p:grpSpPr>
            <a:xfrm>
              <a:off x="2403360" y="1283760"/>
              <a:ext cx="1487520" cy="2376720"/>
              <a:chOff x="2403360" y="1283760"/>
              <a:chExt cx="1487520" cy="2376720"/>
            </a:xfrm>
          </p:grpSpPr>
          <p:sp>
            <p:nvSpPr>
              <p:cNvPr id="845" name="CustomShape 9"/>
              <p:cNvSpPr/>
              <p:nvPr/>
            </p:nvSpPr>
            <p:spPr>
              <a:xfrm flipV="1">
                <a:off x="2403360" y="2469240"/>
                <a:ext cx="1487520" cy="41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46" name="CustomShape 10"/>
              <p:cNvSpPr/>
              <p:nvPr/>
            </p:nvSpPr>
            <p:spPr>
              <a:xfrm flipV="1">
                <a:off x="2403360" y="2468520"/>
                <a:ext cx="1487520" cy="119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47" name="CustomShape 11"/>
              <p:cNvSpPr/>
              <p:nvPr/>
            </p:nvSpPr>
            <p:spPr>
              <a:xfrm>
                <a:off x="2403360" y="1283760"/>
                <a:ext cx="1487520" cy="1185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48" name="Group 12"/>
            <p:cNvGrpSpPr/>
            <p:nvPr/>
          </p:nvGrpSpPr>
          <p:grpSpPr>
            <a:xfrm>
              <a:off x="2403360" y="1283760"/>
              <a:ext cx="1487520" cy="2377080"/>
              <a:chOff x="2403360" y="1283760"/>
              <a:chExt cx="1487520" cy="2377080"/>
            </a:xfrm>
          </p:grpSpPr>
          <p:sp>
            <p:nvSpPr>
              <p:cNvPr id="849" name="CustomShape 13"/>
              <p:cNvSpPr/>
              <p:nvPr/>
            </p:nvSpPr>
            <p:spPr>
              <a:xfrm>
                <a:off x="2403360" y="2511360"/>
                <a:ext cx="1487520" cy="778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0" name="CustomShape 14"/>
              <p:cNvSpPr/>
              <p:nvPr/>
            </p:nvSpPr>
            <p:spPr>
              <a:xfrm flipV="1">
                <a:off x="2403360" y="3289680"/>
                <a:ext cx="1487520" cy="370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1" name="CustomShape 15"/>
              <p:cNvSpPr/>
              <p:nvPr/>
            </p:nvSpPr>
            <p:spPr>
              <a:xfrm>
                <a:off x="2403360" y="1283760"/>
                <a:ext cx="1487520" cy="2005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52" name="Group 16"/>
            <p:cNvGrpSpPr/>
            <p:nvPr/>
          </p:nvGrpSpPr>
          <p:grpSpPr>
            <a:xfrm>
              <a:off x="3891600" y="1311840"/>
              <a:ext cx="812520" cy="722520"/>
              <a:chOff x="3891600" y="1311840"/>
              <a:chExt cx="812520" cy="722520"/>
            </a:xfrm>
          </p:grpSpPr>
          <p:sp>
            <p:nvSpPr>
              <p:cNvPr id="853" name="CustomShape 17"/>
              <p:cNvSpPr/>
              <p:nvPr/>
            </p:nvSpPr>
            <p:spPr>
              <a:xfrm>
                <a:off x="3891600" y="131184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854" name="Line 18"/>
              <p:cNvSpPr/>
              <p:nvPr/>
            </p:nvSpPr>
            <p:spPr>
              <a:xfrm flipH="1" flipV="1">
                <a:off x="4425480" y="1357920"/>
                <a:ext cx="20160" cy="66240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55" name="Group 19"/>
            <p:cNvGrpSpPr/>
            <p:nvPr/>
          </p:nvGrpSpPr>
          <p:grpSpPr>
            <a:xfrm>
              <a:off x="3891600" y="2108160"/>
              <a:ext cx="812520" cy="722520"/>
              <a:chOff x="3891600" y="2108160"/>
              <a:chExt cx="812520" cy="722520"/>
            </a:xfrm>
          </p:grpSpPr>
          <p:sp>
            <p:nvSpPr>
              <p:cNvPr id="856" name="CustomShape 20"/>
              <p:cNvSpPr/>
              <p:nvPr/>
            </p:nvSpPr>
            <p:spPr>
              <a:xfrm>
                <a:off x="3891600" y="210816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857" name="Line 21"/>
              <p:cNvSpPr/>
              <p:nvPr/>
            </p:nvSpPr>
            <p:spPr>
              <a:xfrm flipH="1" flipV="1">
                <a:off x="4425480" y="2154240"/>
                <a:ext cx="20160" cy="66240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58" name="Group 22"/>
            <p:cNvGrpSpPr/>
            <p:nvPr/>
          </p:nvGrpSpPr>
          <p:grpSpPr>
            <a:xfrm>
              <a:off x="3891600" y="2928600"/>
              <a:ext cx="812520" cy="722520"/>
              <a:chOff x="3891600" y="2928600"/>
              <a:chExt cx="812520" cy="722520"/>
            </a:xfrm>
          </p:grpSpPr>
          <p:sp>
            <p:nvSpPr>
              <p:cNvPr id="859" name="CustomShape 23"/>
              <p:cNvSpPr/>
              <p:nvPr/>
            </p:nvSpPr>
            <p:spPr>
              <a:xfrm>
                <a:off x="3891600" y="292860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860" name="Line 24"/>
              <p:cNvSpPr/>
              <p:nvPr/>
            </p:nvSpPr>
            <p:spPr>
              <a:xfrm flipH="1" flipV="1">
                <a:off x="4425480" y="2975040"/>
                <a:ext cx="20160" cy="66204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61" name="Group 25"/>
            <p:cNvGrpSpPr/>
            <p:nvPr/>
          </p:nvGrpSpPr>
          <p:grpSpPr>
            <a:xfrm>
              <a:off x="2357280" y="1005120"/>
              <a:ext cx="1096920" cy="2854800"/>
              <a:chOff x="2357280" y="1005120"/>
              <a:chExt cx="1096920" cy="2854800"/>
            </a:xfrm>
          </p:grpSpPr>
        </p:grpSp>
      </p:grpSp>
      <p:sp>
        <p:nvSpPr>
          <p:cNvPr id="862" name="CustomShape 26"/>
          <p:cNvSpPr/>
          <p:nvPr/>
        </p:nvSpPr>
        <p:spPr>
          <a:xfrm>
            <a:off x="4655880" y="164916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27"/>
          <p:cNvSpPr/>
          <p:nvPr/>
        </p:nvSpPr>
        <p:spPr>
          <a:xfrm>
            <a:off x="4695840" y="250992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28"/>
          <p:cNvSpPr/>
          <p:nvPr/>
        </p:nvSpPr>
        <p:spPr>
          <a:xfrm>
            <a:off x="4682520" y="3288600"/>
            <a:ext cx="309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29"/>
          <p:cNvSpPr/>
          <p:nvPr/>
        </p:nvSpPr>
        <p:spPr>
          <a:xfrm>
            <a:off x="396720" y="4255200"/>
            <a:ext cx="7615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NOTE:  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représentation plus simple de la sortie de la 1</a:t>
            </a:r>
            <a:r>
              <a:rPr b="0" lang="fr-CA" sz="2000" spc="-1" strike="noStrike" baseline="30000">
                <a:solidFill>
                  <a:srgbClr val="000000"/>
                </a:solidFill>
                <a:latin typeface="Times New Roman"/>
              </a:rPr>
              <a:t>ère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 couche (</a:t>
            </a:r>
            <a:r>
              <a:rPr b="1" lang="fr-CA" sz="2000" spc="-1" strike="noStrike" u="sng">
                <a:solidFill>
                  <a:srgbClr val="000000"/>
                </a:solidFill>
                <a:uFillTx/>
                <a:latin typeface="Times New Roman"/>
              </a:rPr>
              <a:t>3 réels</a:t>
            </a:r>
            <a:r>
              <a:rPr b="1" lang="fr-CA" sz="20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866" name="CustomShape 30"/>
          <p:cNvSpPr/>
          <p:nvPr/>
        </p:nvSpPr>
        <p:spPr>
          <a:xfrm>
            <a:off x="372240" y="-33840"/>
            <a:ext cx="83948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2D, 2Classes, Réseau à 1 couche cachée</a:t>
            </a:r>
            <a:endParaRPr b="0" lang="en-CA" sz="4000" spc="-1" strike="noStrike">
              <a:latin typeface="Arial"/>
            </a:endParaRPr>
          </a:p>
        </p:txBody>
      </p:sp>
      <p:pic>
        <p:nvPicPr>
          <p:cNvPr id="867" name="" descr=""/>
          <p:cNvPicPr/>
          <p:nvPr/>
        </p:nvPicPr>
        <p:blipFill>
          <a:blip r:embed="rId1"/>
          <a:stretch/>
        </p:blipFill>
        <p:spPr>
          <a:xfrm>
            <a:off x="2082960" y="231156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868" name="" descr=""/>
          <p:cNvPicPr/>
          <p:nvPr/>
        </p:nvPicPr>
        <p:blipFill>
          <a:blip r:embed="rId2"/>
          <a:stretch/>
        </p:blipFill>
        <p:spPr>
          <a:xfrm>
            <a:off x="2133720" y="35434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869" name="" descr=""/>
          <p:cNvPicPr/>
          <p:nvPr/>
        </p:nvPicPr>
        <p:blipFill>
          <a:blip r:embed="rId3"/>
          <a:stretch/>
        </p:blipFill>
        <p:spPr>
          <a:xfrm>
            <a:off x="2057400" y="109224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870" name="" descr=""/>
          <p:cNvPicPr/>
          <p:nvPr/>
        </p:nvPicPr>
        <p:blipFill>
          <a:blip r:embed="rId4"/>
          <a:stretch/>
        </p:blipFill>
        <p:spPr>
          <a:xfrm>
            <a:off x="4470480" y="158760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871" name="" descr=""/>
          <p:cNvPicPr/>
          <p:nvPr/>
        </p:nvPicPr>
        <p:blipFill>
          <a:blip r:embed="rId5"/>
          <a:stretch/>
        </p:blipFill>
        <p:spPr>
          <a:xfrm>
            <a:off x="4470480" y="237492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872" name="" descr=""/>
          <p:cNvPicPr/>
          <p:nvPr/>
        </p:nvPicPr>
        <p:blipFill>
          <a:blip r:embed="rId6"/>
          <a:stretch/>
        </p:blipFill>
        <p:spPr>
          <a:xfrm>
            <a:off x="4470480" y="320040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873" name="" descr=""/>
          <p:cNvPicPr/>
          <p:nvPr/>
        </p:nvPicPr>
        <p:blipFill>
          <a:blip r:embed="rId7"/>
          <a:stretch/>
        </p:blipFill>
        <p:spPr>
          <a:xfrm>
            <a:off x="2400480" y="157464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874" name="" descr=""/>
          <p:cNvPicPr/>
          <p:nvPr/>
        </p:nvPicPr>
        <p:blipFill>
          <a:blip r:embed="rId8"/>
          <a:stretch/>
        </p:blipFill>
        <p:spPr>
          <a:xfrm>
            <a:off x="2793960" y="3517920"/>
            <a:ext cx="355680" cy="330120"/>
          </a:xfrm>
          <a:prstGeom prst="rect">
            <a:avLst/>
          </a:prstGeom>
          <a:ln>
            <a:noFill/>
          </a:ln>
        </p:spPr>
      </p:pic>
      <p:pic>
        <p:nvPicPr>
          <p:cNvPr id="875" name="" descr=""/>
          <p:cNvPicPr/>
          <p:nvPr/>
        </p:nvPicPr>
        <p:blipFill>
          <a:blip r:embed="rId9"/>
          <a:stretch/>
        </p:blipFill>
        <p:spPr>
          <a:xfrm>
            <a:off x="2438280" y="264168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876" name="" descr=""/>
          <p:cNvPicPr/>
          <p:nvPr/>
        </p:nvPicPr>
        <p:blipFill>
          <a:blip r:embed="rId10"/>
          <a:stretch/>
        </p:blipFill>
        <p:spPr>
          <a:xfrm>
            <a:off x="2590920" y="1003320"/>
            <a:ext cx="406440" cy="393840"/>
          </a:xfrm>
          <a:prstGeom prst="rect">
            <a:avLst/>
          </a:prstGeom>
          <a:ln>
            <a:noFill/>
          </a:ln>
        </p:spPr>
      </p:pic>
      <p:pic>
        <p:nvPicPr>
          <p:cNvPr id="877" name="" descr=""/>
          <p:cNvPicPr/>
          <p:nvPr/>
        </p:nvPicPr>
        <p:blipFill>
          <a:blip r:embed="rId11"/>
          <a:stretch/>
        </p:blipFill>
        <p:spPr>
          <a:xfrm>
            <a:off x="2349360" y="311148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878" name="" descr=""/>
          <p:cNvPicPr/>
          <p:nvPr/>
        </p:nvPicPr>
        <p:blipFill>
          <a:blip r:embed="rId12"/>
          <a:stretch/>
        </p:blipFill>
        <p:spPr>
          <a:xfrm>
            <a:off x="2514600" y="2044800"/>
            <a:ext cx="343080" cy="330120"/>
          </a:xfrm>
          <a:prstGeom prst="rect">
            <a:avLst/>
          </a:prstGeom>
          <a:ln>
            <a:noFill/>
          </a:ln>
        </p:spPr>
      </p:pic>
      <p:pic>
        <p:nvPicPr>
          <p:cNvPr id="879" name="" descr=""/>
          <p:cNvPicPr/>
          <p:nvPr/>
        </p:nvPicPr>
        <p:blipFill>
          <a:blip r:embed="rId13"/>
          <a:stretch/>
        </p:blipFill>
        <p:spPr>
          <a:xfrm>
            <a:off x="2946240" y="147312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880" name="" descr=""/>
          <p:cNvPicPr/>
          <p:nvPr/>
        </p:nvPicPr>
        <p:blipFill>
          <a:blip r:embed="rId14"/>
          <a:stretch/>
        </p:blipFill>
        <p:spPr>
          <a:xfrm>
            <a:off x="3022560" y="3009960"/>
            <a:ext cx="419040" cy="380880"/>
          </a:xfrm>
          <a:prstGeom prst="rect">
            <a:avLst/>
          </a:prstGeom>
          <a:ln>
            <a:noFill/>
          </a:ln>
        </p:spPr>
      </p:pic>
      <p:pic>
        <p:nvPicPr>
          <p:cNvPr id="881" name="" descr=""/>
          <p:cNvPicPr/>
          <p:nvPr/>
        </p:nvPicPr>
        <p:blipFill>
          <a:blip r:embed="rId15"/>
          <a:stretch/>
        </p:blipFill>
        <p:spPr>
          <a:xfrm>
            <a:off x="2857680" y="2235240"/>
            <a:ext cx="343080" cy="317520"/>
          </a:xfrm>
          <a:prstGeom prst="rect">
            <a:avLst/>
          </a:prstGeom>
          <a:ln>
            <a:noFill/>
          </a:ln>
        </p:spPr>
      </p:pic>
      <p:pic>
        <p:nvPicPr>
          <p:cNvPr id="882" name="" descr=""/>
          <p:cNvPicPr/>
          <p:nvPr/>
        </p:nvPicPr>
        <p:blipFill>
          <a:blip r:embed="rId16"/>
          <a:stretch/>
        </p:blipFill>
        <p:spPr>
          <a:xfrm>
            <a:off x="3035160" y="5054760"/>
            <a:ext cx="2463840" cy="1104840"/>
          </a:xfrm>
          <a:prstGeom prst="rect">
            <a:avLst/>
          </a:prstGeom>
          <a:ln>
            <a:noFill/>
          </a:ln>
        </p:spPr>
      </p:pic>
      <p:pic>
        <p:nvPicPr>
          <p:cNvPr id="883" name="" descr=""/>
          <p:cNvPicPr/>
          <p:nvPr/>
        </p:nvPicPr>
        <p:blipFill>
          <a:blip r:embed="rId17"/>
          <a:stretch/>
        </p:blipFill>
        <p:spPr>
          <a:xfrm>
            <a:off x="4978440" y="1447920"/>
            <a:ext cx="1333440" cy="368280"/>
          </a:xfrm>
          <a:prstGeom prst="rect">
            <a:avLst/>
          </a:prstGeom>
          <a:ln>
            <a:noFill/>
          </a:ln>
        </p:spPr>
      </p:pic>
      <p:pic>
        <p:nvPicPr>
          <p:cNvPr id="884" name="" descr=""/>
          <p:cNvPicPr/>
          <p:nvPr/>
        </p:nvPicPr>
        <p:blipFill>
          <a:blip r:embed="rId18"/>
          <a:stretch/>
        </p:blipFill>
        <p:spPr>
          <a:xfrm>
            <a:off x="5041800" y="3098880"/>
            <a:ext cx="1333440" cy="355680"/>
          </a:xfrm>
          <a:prstGeom prst="rect">
            <a:avLst/>
          </a:prstGeom>
          <a:ln>
            <a:noFill/>
          </a:ln>
        </p:spPr>
      </p:pic>
      <p:pic>
        <p:nvPicPr>
          <p:cNvPr id="885" name="" descr=""/>
          <p:cNvPicPr/>
          <p:nvPr/>
        </p:nvPicPr>
        <p:blipFill>
          <a:blip r:embed="rId19"/>
          <a:stretch/>
        </p:blipFill>
        <p:spPr>
          <a:xfrm>
            <a:off x="4991040" y="2324160"/>
            <a:ext cx="1333440" cy="355680"/>
          </a:xfrm>
          <a:prstGeom prst="rect">
            <a:avLst/>
          </a:prstGeom>
          <a:ln>
            <a:noFill/>
          </a:ln>
        </p:spPr>
      </p:pic>
      <p:pic>
        <p:nvPicPr>
          <p:cNvPr id="886" name="" descr=""/>
          <p:cNvPicPr/>
          <p:nvPr/>
        </p:nvPicPr>
        <p:blipFill>
          <a:blip r:embed="rId20"/>
          <a:stretch/>
        </p:blipFill>
        <p:spPr>
          <a:xfrm>
            <a:off x="3886200" y="1511280"/>
            <a:ext cx="533520" cy="304920"/>
          </a:xfrm>
          <a:prstGeom prst="rect">
            <a:avLst/>
          </a:prstGeom>
          <a:ln>
            <a:noFill/>
          </a:ln>
        </p:spPr>
      </p:pic>
      <p:pic>
        <p:nvPicPr>
          <p:cNvPr id="887" name="" descr=""/>
          <p:cNvPicPr/>
          <p:nvPr/>
        </p:nvPicPr>
        <p:blipFill>
          <a:blip r:embed="rId21"/>
          <a:stretch/>
        </p:blipFill>
        <p:spPr>
          <a:xfrm>
            <a:off x="3911760" y="3187800"/>
            <a:ext cx="533520" cy="291960"/>
          </a:xfrm>
          <a:prstGeom prst="rect">
            <a:avLst/>
          </a:prstGeom>
          <a:ln>
            <a:noFill/>
          </a:ln>
        </p:spPr>
      </p:pic>
      <p:pic>
        <p:nvPicPr>
          <p:cNvPr id="888" name="" descr=""/>
          <p:cNvPicPr/>
          <p:nvPr/>
        </p:nvPicPr>
        <p:blipFill>
          <a:blip r:embed="rId22"/>
          <a:stretch/>
        </p:blipFill>
        <p:spPr>
          <a:xfrm>
            <a:off x="3886200" y="2336760"/>
            <a:ext cx="533520" cy="29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0" dur="indefinite" restart="never" nodeType="tmRoot">
          <p:childTnLst>
            <p:seq>
              <p:cTn id="221" dur="indefinite" nodeType="mainSeq">
                <p:childTnLst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1191600" y="342072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90" name="CustomShape 2"/>
          <p:cNvSpPr/>
          <p:nvPr/>
        </p:nvSpPr>
        <p:spPr>
          <a:xfrm>
            <a:off x="1191600" y="45705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91" name="CustomShape 3"/>
          <p:cNvSpPr/>
          <p:nvPr/>
        </p:nvSpPr>
        <p:spPr>
          <a:xfrm>
            <a:off x="1191600" y="219312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92" name="CustomShape 4"/>
          <p:cNvSpPr/>
          <p:nvPr/>
        </p:nvSpPr>
        <p:spPr>
          <a:xfrm flipV="1">
            <a:off x="1623600" y="2781000"/>
            <a:ext cx="1487520" cy="83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5"/>
          <p:cNvSpPr/>
          <p:nvPr/>
        </p:nvSpPr>
        <p:spPr>
          <a:xfrm flipV="1">
            <a:off x="1623600" y="2780280"/>
            <a:ext cx="1487520" cy="198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6"/>
          <p:cNvSpPr/>
          <p:nvPr/>
        </p:nvSpPr>
        <p:spPr>
          <a:xfrm>
            <a:off x="1623600" y="2391840"/>
            <a:ext cx="1487520" cy="38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95" name="Group 7"/>
          <p:cNvGrpSpPr/>
          <p:nvPr/>
        </p:nvGrpSpPr>
        <p:grpSpPr>
          <a:xfrm>
            <a:off x="1623600" y="2391840"/>
            <a:ext cx="1487520" cy="2376720"/>
            <a:chOff x="1623600" y="2391840"/>
            <a:chExt cx="1487520" cy="2376720"/>
          </a:xfrm>
        </p:grpSpPr>
        <p:sp>
          <p:nvSpPr>
            <p:cNvPr id="896" name="CustomShape 8"/>
            <p:cNvSpPr/>
            <p:nvPr/>
          </p:nvSpPr>
          <p:spPr>
            <a:xfrm flipV="1">
              <a:off x="1623600" y="3577320"/>
              <a:ext cx="1487520" cy="41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7" name="CustomShape 9"/>
            <p:cNvSpPr/>
            <p:nvPr/>
          </p:nvSpPr>
          <p:spPr>
            <a:xfrm flipV="1">
              <a:off x="1623600" y="3576600"/>
              <a:ext cx="1487520" cy="119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8" name="CustomShape 10"/>
            <p:cNvSpPr/>
            <p:nvPr/>
          </p:nvSpPr>
          <p:spPr>
            <a:xfrm>
              <a:off x="1623600" y="2391840"/>
              <a:ext cx="1487520" cy="11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99" name="Group 11"/>
          <p:cNvGrpSpPr/>
          <p:nvPr/>
        </p:nvGrpSpPr>
        <p:grpSpPr>
          <a:xfrm>
            <a:off x="1623600" y="2391840"/>
            <a:ext cx="1487520" cy="2377080"/>
            <a:chOff x="1623600" y="2391840"/>
            <a:chExt cx="1487520" cy="2377080"/>
          </a:xfrm>
        </p:grpSpPr>
        <p:sp>
          <p:nvSpPr>
            <p:cNvPr id="900" name="CustomShape 12"/>
            <p:cNvSpPr/>
            <p:nvPr/>
          </p:nvSpPr>
          <p:spPr>
            <a:xfrm>
              <a:off x="1623600" y="3619440"/>
              <a:ext cx="1487520" cy="778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1" name="CustomShape 13"/>
            <p:cNvSpPr/>
            <p:nvPr/>
          </p:nvSpPr>
          <p:spPr>
            <a:xfrm flipV="1">
              <a:off x="1623600" y="4397760"/>
              <a:ext cx="1487520" cy="370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2" name="CustomShape 14"/>
            <p:cNvSpPr/>
            <p:nvPr/>
          </p:nvSpPr>
          <p:spPr>
            <a:xfrm>
              <a:off x="1623600" y="2391840"/>
              <a:ext cx="1487520" cy="2005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03" name="CustomShape 15"/>
          <p:cNvSpPr/>
          <p:nvPr/>
        </p:nvSpPr>
        <p:spPr>
          <a:xfrm>
            <a:off x="3111480" y="2419920"/>
            <a:ext cx="812520" cy="722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904" name="Line 16"/>
          <p:cNvSpPr/>
          <p:nvPr/>
        </p:nvSpPr>
        <p:spPr>
          <a:xfrm flipH="1" flipV="1">
            <a:off x="3645720" y="2466000"/>
            <a:ext cx="20160" cy="66240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17"/>
          <p:cNvSpPr/>
          <p:nvPr/>
        </p:nvSpPr>
        <p:spPr>
          <a:xfrm>
            <a:off x="3111480" y="3216240"/>
            <a:ext cx="812520" cy="722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906" name="Line 18"/>
          <p:cNvSpPr/>
          <p:nvPr/>
        </p:nvSpPr>
        <p:spPr>
          <a:xfrm flipH="1" flipV="1">
            <a:off x="3645720" y="3262320"/>
            <a:ext cx="20160" cy="66240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19"/>
          <p:cNvSpPr/>
          <p:nvPr/>
        </p:nvSpPr>
        <p:spPr>
          <a:xfrm>
            <a:off x="3111480" y="4036680"/>
            <a:ext cx="812520" cy="722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908" name="Line 20"/>
          <p:cNvSpPr/>
          <p:nvPr/>
        </p:nvSpPr>
        <p:spPr>
          <a:xfrm flipH="1" flipV="1">
            <a:off x="3645720" y="4083120"/>
            <a:ext cx="20160" cy="66204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9" name="Group 21"/>
          <p:cNvGrpSpPr/>
          <p:nvPr/>
        </p:nvGrpSpPr>
        <p:grpSpPr>
          <a:xfrm>
            <a:off x="1577160" y="2113200"/>
            <a:ext cx="1096920" cy="2854440"/>
            <a:chOff x="1577160" y="2113200"/>
            <a:chExt cx="1096920" cy="2854440"/>
          </a:xfrm>
        </p:grpSpPr>
      </p:grpSp>
      <p:sp>
        <p:nvSpPr>
          <p:cNvPr id="910" name="CustomShape 22"/>
          <p:cNvSpPr/>
          <p:nvPr/>
        </p:nvSpPr>
        <p:spPr>
          <a:xfrm>
            <a:off x="132120" y="1136160"/>
            <a:ext cx="88606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Si on veut effectuer une 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classification 2 classes 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via une 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régression logistique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 (donc 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000" spc="-1" strike="noStrike" u="sng">
                <a:solidFill>
                  <a:srgbClr val="000000"/>
                </a:solidFill>
                <a:uFillTx/>
                <a:latin typeface="Times New Roman"/>
              </a:rPr>
              <a:t>une fonction coût par « entropie croisée »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) on doit ajouter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 un neurone de sortie.</a:t>
            </a:r>
            <a:endParaRPr b="0" lang="en-CA" sz="2000" spc="-1" strike="noStrike">
              <a:latin typeface="Arial"/>
            </a:endParaRPr>
          </a:p>
        </p:txBody>
      </p:sp>
      <p:grpSp>
        <p:nvGrpSpPr>
          <p:cNvPr id="911" name="Group 23"/>
          <p:cNvGrpSpPr/>
          <p:nvPr/>
        </p:nvGrpSpPr>
        <p:grpSpPr>
          <a:xfrm>
            <a:off x="4410000" y="3048120"/>
            <a:ext cx="1067400" cy="1066320"/>
            <a:chOff x="4410000" y="3048120"/>
            <a:chExt cx="1067400" cy="1066320"/>
          </a:xfrm>
        </p:grpSpPr>
        <p:sp>
          <p:nvSpPr>
            <p:cNvPr id="912" name="CustomShape 24"/>
            <p:cNvSpPr/>
            <p:nvPr/>
          </p:nvSpPr>
          <p:spPr>
            <a:xfrm>
              <a:off x="4410000" y="3048120"/>
              <a:ext cx="1067400" cy="1066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913" name="Line 25"/>
            <p:cNvSpPr/>
            <p:nvPr/>
          </p:nvSpPr>
          <p:spPr>
            <a:xfrm flipH="1" flipV="1">
              <a:off x="5316840" y="3176280"/>
              <a:ext cx="4320" cy="782280"/>
            </a:xfrm>
            <a:prstGeom prst="line">
              <a:avLst/>
            </a:prstGeom>
            <a:ln w="19080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14" name="CustomShape 26"/>
          <p:cNvSpPr/>
          <p:nvPr/>
        </p:nvSpPr>
        <p:spPr>
          <a:xfrm>
            <a:off x="3924360" y="2781360"/>
            <a:ext cx="485280" cy="79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27"/>
          <p:cNvSpPr/>
          <p:nvPr/>
        </p:nvSpPr>
        <p:spPr>
          <a:xfrm>
            <a:off x="3924360" y="3577680"/>
            <a:ext cx="48528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28"/>
          <p:cNvSpPr/>
          <p:nvPr/>
        </p:nvSpPr>
        <p:spPr>
          <a:xfrm flipV="1">
            <a:off x="3924360" y="3576960"/>
            <a:ext cx="493200" cy="82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29"/>
          <p:cNvSpPr/>
          <p:nvPr/>
        </p:nvSpPr>
        <p:spPr>
          <a:xfrm flipV="1">
            <a:off x="5526360" y="3595320"/>
            <a:ext cx="21492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30"/>
          <p:cNvSpPr/>
          <p:nvPr/>
        </p:nvSpPr>
        <p:spPr>
          <a:xfrm>
            <a:off x="198360" y="6062760"/>
            <a:ext cx="19717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Couche d’entrée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(3 « neurones »)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919" name="CustomShape 31"/>
          <p:cNvSpPr/>
          <p:nvPr/>
        </p:nvSpPr>
        <p:spPr>
          <a:xfrm>
            <a:off x="3039120" y="5974560"/>
            <a:ext cx="21016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1</a:t>
            </a:r>
            <a:r>
              <a:rPr b="1" lang="fr-CA" sz="2000" spc="-1" strike="noStrike" baseline="30000">
                <a:solidFill>
                  <a:srgbClr val="ff0000"/>
                </a:solidFill>
                <a:latin typeface="Times New Roman"/>
              </a:rPr>
              <a:t>ère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 couche cachée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(3 neurones)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920" name="CustomShape 32"/>
          <p:cNvSpPr/>
          <p:nvPr/>
        </p:nvSpPr>
        <p:spPr>
          <a:xfrm>
            <a:off x="1089360" y="5049720"/>
            <a:ext cx="317160" cy="1091520"/>
          </a:xfrm>
          <a:custGeom>
            <a:avLst/>
            <a:gdLst/>
            <a:ahLst/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921" name="CustomShape 33"/>
          <p:cNvSpPr/>
          <p:nvPr/>
        </p:nvSpPr>
        <p:spPr>
          <a:xfrm flipH="1">
            <a:off x="3472560" y="4882680"/>
            <a:ext cx="352080" cy="1091520"/>
          </a:xfrm>
          <a:custGeom>
            <a:avLst/>
            <a:gdLst/>
            <a:ahLst/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922" name="CustomShape 34"/>
          <p:cNvSpPr/>
          <p:nvPr/>
        </p:nvSpPr>
        <p:spPr>
          <a:xfrm>
            <a:off x="5484600" y="5097960"/>
            <a:ext cx="19929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Couche de sortie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(1 neurone)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923" name="CustomShape 35"/>
          <p:cNvSpPr/>
          <p:nvPr/>
        </p:nvSpPr>
        <p:spPr>
          <a:xfrm flipH="1">
            <a:off x="5118480" y="4262760"/>
            <a:ext cx="352080" cy="1091520"/>
          </a:xfrm>
          <a:custGeom>
            <a:avLst/>
            <a:gdLst/>
            <a:ahLst/>
            <a:rect l="l" t="t" r="r" b="b"/>
            <a:pathLst>
              <a:path w="317351" h="1091901">
                <a:moveTo>
                  <a:pt x="0" y="1091901"/>
                </a:moveTo>
                <a:cubicBezTo>
                  <a:pt x="105335" y="1029596"/>
                  <a:pt x="210670" y="967291"/>
                  <a:pt x="263562" y="785308"/>
                </a:cubicBezTo>
                <a:cubicBezTo>
                  <a:pt x="316454" y="603325"/>
                  <a:pt x="316902" y="301662"/>
                  <a:pt x="317351" y="0"/>
                </a:cubicBez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924" name="CustomShape 36"/>
          <p:cNvSpPr/>
          <p:nvPr/>
        </p:nvSpPr>
        <p:spPr>
          <a:xfrm>
            <a:off x="372240" y="-33840"/>
            <a:ext cx="83948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2D, 2Classes, Réseau à 1 couche cachée</a:t>
            </a:r>
            <a:endParaRPr b="0" lang="en-CA" sz="4000" spc="-1" strike="noStrike">
              <a:latin typeface="Arial"/>
            </a:endParaRPr>
          </a:p>
        </p:txBody>
      </p:sp>
      <p:pic>
        <p:nvPicPr>
          <p:cNvPr id="925" name="" descr=""/>
          <p:cNvPicPr/>
          <p:nvPr/>
        </p:nvPicPr>
        <p:blipFill>
          <a:blip r:embed="rId1"/>
          <a:stretch/>
        </p:blipFill>
        <p:spPr>
          <a:xfrm>
            <a:off x="1295280" y="341640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926" name="" descr=""/>
          <p:cNvPicPr/>
          <p:nvPr/>
        </p:nvPicPr>
        <p:blipFill>
          <a:blip r:embed="rId2"/>
          <a:stretch/>
        </p:blipFill>
        <p:spPr>
          <a:xfrm>
            <a:off x="1346040" y="464832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927" name="" descr=""/>
          <p:cNvPicPr/>
          <p:nvPr/>
        </p:nvPicPr>
        <p:blipFill>
          <a:blip r:embed="rId3"/>
          <a:stretch/>
        </p:blipFill>
        <p:spPr>
          <a:xfrm>
            <a:off x="1282680" y="219708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928" name="" descr=""/>
          <p:cNvPicPr/>
          <p:nvPr/>
        </p:nvPicPr>
        <p:blipFill>
          <a:blip r:embed="rId4"/>
          <a:stretch/>
        </p:blipFill>
        <p:spPr>
          <a:xfrm>
            <a:off x="3695760" y="269244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929" name="" descr=""/>
          <p:cNvPicPr/>
          <p:nvPr/>
        </p:nvPicPr>
        <p:blipFill>
          <a:blip r:embed="rId5"/>
          <a:stretch/>
        </p:blipFill>
        <p:spPr>
          <a:xfrm>
            <a:off x="3695760" y="349236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930" name="" descr=""/>
          <p:cNvPicPr/>
          <p:nvPr/>
        </p:nvPicPr>
        <p:blipFill>
          <a:blip r:embed="rId6"/>
          <a:stretch/>
        </p:blipFill>
        <p:spPr>
          <a:xfrm>
            <a:off x="3695760" y="430524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931" name="" descr=""/>
          <p:cNvPicPr/>
          <p:nvPr/>
        </p:nvPicPr>
        <p:blipFill>
          <a:blip r:embed="rId7"/>
          <a:stretch/>
        </p:blipFill>
        <p:spPr>
          <a:xfrm>
            <a:off x="1625760" y="267984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932" name="" descr=""/>
          <p:cNvPicPr/>
          <p:nvPr/>
        </p:nvPicPr>
        <p:blipFill>
          <a:blip r:embed="rId8"/>
          <a:stretch/>
        </p:blipFill>
        <p:spPr>
          <a:xfrm>
            <a:off x="2006640" y="4622760"/>
            <a:ext cx="355680" cy="330120"/>
          </a:xfrm>
          <a:prstGeom prst="rect">
            <a:avLst/>
          </a:prstGeom>
          <a:ln>
            <a:noFill/>
          </a:ln>
        </p:spPr>
      </p:pic>
      <p:pic>
        <p:nvPicPr>
          <p:cNvPr id="933" name="" descr=""/>
          <p:cNvPicPr/>
          <p:nvPr/>
        </p:nvPicPr>
        <p:blipFill>
          <a:blip r:embed="rId9"/>
          <a:stretch/>
        </p:blipFill>
        <p:spPr>
          <a:xfrm>
            <a:off x="1663560" y="374652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934" name="" descr=""/>
          <p:cNvPicPr/>
          <p:nvPr/>
        </p:nvPicPr>
        <p:blipFill>
          <a:blip r:embed="rId10"/>
          <a:stretch/>
        </p:blipFill>
        <p:spPr>
          <a:xfrm>
            <a:off x="1803240" y="2108160"/>
            <a:ext cx="406440" cy="393840"/>
          </a:xfrm>
          <a:prstGeom prst="rect">
            <a:avLst/>
          </a:prstGeom>
          <a:ln>
            <a:noFill/>
          </a:ln>
        </p:spPr>
      </p:pic>
      <p:pic>
        <p:nvPicPr>
          <p:cNvPr id="935" name="" descr=""/>
          <p:cNvPicPr/>
          <p:nvPr/>
        </p:nvPicPr>
        <p:blipFill>
          <a:blip r:embed="rId11"/>
          <a:stretch/>
        </p:blipFill>
        <p:spPr>
          <a:xfrm>
            <a:off x="1574640" y="421632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936" name="" descr=""/>
          <p:cNvPicPr/>
          <p:nvPr/>
        </p:nvPicPr>
        <p:blipFill>
          <a:blip r:embed="rId12"/>
          <a:stretch/>
        </p:blipFill>
        <p:spPr>
          <a:xfrm>
            <a:off x="1739880" y="3149640"/>
            <a:ext cx="343080" cy="330120"/>
          </a:xfrm>
          <a:prstGeom prst="rect">
            <a:avLst/>
          </a:prstGeom>
          <a:ln>
            <a:noFill/>
          </a:ln>
        </p:spPr>
      </p:pic>
      <p:pic>
        <p:nvPicPr>
          <p:cNvPr id="937" name="" descr=""/>
          <p:cNvPicPr/>
          <p:nvPr/>
        </p:nvPicPr>
        <p:blipFill>
          <a:blip r:embed="rId13"/>
          <a:stretch/>
        </p:blipFill>
        <p:spPr>
          <a:xfrm>
            <a:off x="2171880" y="257796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938" name="" descr=""/>
          <p:cNvPicPr/>
          <p:nvPr/>
        </p:nvPicPr>
        <p:blipFill>
          <a:blip r:embed="rId14"/>
          <a:stretch/>
        </p:blipFill>
        <p:spPr>
          <a:xfrm>
            <a:off x="2247840" y="4127400"/>
            <a:ext cx="419040" cy="380880"/>
          </a:xfrm>
          <a:prstGeom prst="rect">
            <a:avLst/>
          </a:prstGeom>
          <a:ln>
            <a:noFill/>
          </a:ln>
        </p:spPr>
      </p:pic>
      <p:pic>
        <p:nvPicPr>
          <p:cNvPr id="939" name="" descr=""/>
          <p:cNvPicPr/>
          <p:nvPr/>
        </p:nvPicPr>
        <p:blipFill>
          <a:blip r:embed="rId15"/>
          <a:stretch/>
        </p:blipFill>
        <p:spPr>
          <a:xfrm>
            <a:off x="2082960" y="3340080"/>
            <a:ext cx="343080" cy="317520"/>
          </a:xfrm>
          <a:prstGeom prst="rect">
            <a:avLst/>
          </a:prstGeom>
          <a:ln>
            <a:noFill/>
          </a:ln>
        </p:spPr>
      </p:pic>
      <p:pic>
        <p:nvPicPr>
          <p:cNvPr id="940" name="" descr=""/>
          <p:cNvPicPr/>
          <p:nvPr/>
        </p:nvPicPr>
        <p:blipFill>
          <a:blip r:embed="rId16"/>
          <a:stretch/>
        </p:blipFill>
        <p:spPr>
          <a:xfrm>
            <a:off x="5346720" y="353052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941" name="" descr=""/>
          <p:cNvPicPr/>
          <p:nvPr/>
        </p:nvPicPr>
        <p:blipFill>
          <a:blip r:embed="rId17"/>
          <a:stretch/>
        </p:blipFill>
        <p:spPr>
          <a:xfrm>
            <a:off x="4089240" y="2743200"/>
            <a:ext cx="368280" cy="368280"/>
          </a:xfrm>
          <a:prstGeom prst="rect">
            <a:avLst/>
          </a:prstGeom>
          <a:ln>
            <a:noFill/>
          </a:ln>
        </p:spPr>
      </p:pic>
      <p:pic>
        <p:nvPicPr>
          <p:cNvPr id="942" name="" descr=""/>
          <p:cNvPicPr/>
          <p:nvPr/>
        </p:nvPicPr>
        <p:blipFill>
          <a:blip r:embed="rId18"/>
          <a:stretch/>
        </p:blipFill>
        <p:spPr>
          <a:xfrm>
            <a:off x="3848040" y="3225960"/>
            <a:ext cx="368280" cy="355680"/>
          </a:xfrm>
          <a:prstGeom prst="rect">
            <a:avLst/>
          </a:prstGeom>
          <a:ln>
            <a:noFill/>
          </a:ln>
        </p:spPr>
      </p:pic>
      <p:pic>
        <p:nvPicPr>
          <p:cNvPr id="943" name="" descr=""/>
          <p:cNvPicPr/>
          <p:nvPr/>
        </p:nvPicPr>
        <p:blipFill>
          <a:blip r:embed="rId19"/>
          <a:stretch/>
        </p:blipFill>
        <p:spPr>
          <a:xfrm>
            <a:off x="4064040" y="4000680"/>
            <a:ext cx="368280" cy="355680"/>
          </a:xfrm>
          <a:prstGeom prst="rect">
            <a:avLst/>
          </a:prstGeom>
          <a:ln>
            <a:noFill/>
          </a:ln>
        </p:spPr>
      </p:pic>
      <p:pic>
        <p:nvPicPr>
          <p:cNvPr id="944" name="" descr=""/>
          <p:cNvPicPr/>
          <p:nvPr/>
        </p:nvPicPr>
        <p:blipFill>
          <a:blip r:embed="rId20"/>
          <a:stretch/>
        </p:blipFill>
        <p:spPr>
          <a:xfrm>
            <a:off x="4432320" y="3429000"/>
            <a:ext cx="888840" cy="266760"/>
          </a:xfrm>
          <a:prstGeom prst="rect">
            <a:avLst/>
          </a:prstGeom>
          <a:ln>
            <a:noFill/>
          </a:ln>
        </p:spPr>
      </p:pic>
      <p:pic>
        <p:nvPicPr>
          <p:cNvPr id="945" name="" descr=""/>
          <p:cNvPicPr/>
          <p:nvPr/>
        </p:nvPicPr>
        <p:blipFill>
          <a:blip r:embed="rId21"/>
          <a:stretch/>
        </p:blipFill>
        <p:spPr>
          <a:xfrm>
            <a:off x="3137040" y="2616120"/>
            <a:ext cx="533520" cy="304920"/>
          </a:xfrm>
          <a:prstGeom prst="rect">
            <a:avLst/>
          </a:prstGeom>
          <a:ln>
            <a:noFill/>
          </a:ln>
        </p:spPr>
      </p:pic>
      <p:pic>
        <p:nvPicPr>
          <p:cNvPr id="946" name="" descr=""/>
          <p:cNvPicPr/>
          <p:nvPr/>
        </p:nvPicPr>
        <p:blipFill>
          <a:blip r:embed="rId22"/>
          <a:stretch/>
        </p:blipFill>
        <p:spPr>
          <a:xfrm>
            <a:off x="3149640" y="4280040"/>
            <a:ext cx="533520" cy="291960"/>
          </a:xfrm>
          <a:prstGeom prst="rect">
            <a:avLst/>
          </a:prstGeom>
          <a:ln>
            <a:noFill/>
          </a:ln>
        </p:spPr>
      </p:pic>
      <p:pic>
        <p:nvPicPr>
          <p:cNvPr id="947" name="" descr=""/>
          <p:cNvPicPr/>
          <p:nvPr/>
        </p:nvPicPr>
        <p:blipFill>
          <a:blip r:embed="rId23"/>
          <a:stretch/>
        </p:blipFill>
        <p:spPr>
          <a:xfrm>
            <a:off x="3137040" y="3441600"/>
            <a:ext cx="533520" cy="291960"/>
          </a:xfrm>
          <a:prstGeom prst="rect">
            <a:avLst/>
          </a:prstGeom>
          <a:ln>
            <a:noFill/>
          </a:ln>
        </p:spPr>
      </p:pic>
      <p:pic>
        <p:nvPicPr>
          <p:cNvPr id="948" name="" descr=""/>
          <p:cNvPicPr/>
          <p:nvPr/>
        </p:nvPicPr>
        <p:blipFill>
          <a:blip r:embed="rId24"/>
          <a:stretch/>
        </p:blipFill>
        <p:spPr>
          <a:xfrm>
            <a:off x="5816520" y="3365640"/>
            <a:ext cx="2781360" cy="39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6" dur="indefinite" restart="never" nodeType="tmRoot">
          <p:childTnLst>
            <p:seq>
              <p:cTn id="227" dur="indefinite" nodeType="mainSeq">
                <p:childTnLst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roup 1"/>
          <p:cNvGrpSpPr/>
          <p:nvPr/>
        </p:nvGrpSpPr>
        <p:grpSpPr>
          <a:xfrm>
            <a:off x="1331280" y="956880"/>
            <a:ext cx="2732760" cy="2854440"/>
            <a:chOff x="1331280" y="956880"/>
            <a:chExt cx="2732760" cy="2854440"/>
          </a:xfrm>
        </p:grpSpPr>
        <p:sp>
          <p:nvSpPr>
            <p:cNvPr id="950" name="CustomShape 2"/>
            <p:cNvSpPr/>
            <p:nvPr/>
          </p:nvSpPr>
          <p:spPr>
            <a:xfrm>
              <a:off x="1331280" y="226440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951" name="CustomShape 3"/>
            <p:cNvSpPr/>
            <p:nvPr/>
          </p:nvSpPr>
          <p:spPr>
            <a:xfrm>
              <a:off x="1331280" y="341424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952" name="CustomShape 4"/>
            <p:cNvSpPr/>
            <p:nvPr/>
          </p:nvSpPr>
          <p:spPr>
            <a:xfrm>
              <a:off x="1331280" y="103680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953" name="CustomShape 5"/>
            <p:cNvSpPr/>
            <p:nvPr/>
          </p:nvSpPr>
          <p:spPr>
            <a:xfrm flipV="1">
              <a:off x="1763280" y="1624320"/>
              <a:ext cx="1487520" cy="83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4" name="CustomShape 6"/>
            <p:cNvSpPr/>
            <p:nvPr/>
          </p:nvSpPr>
          <p:spPr>
            <a:xfrm flipV="1">
              <a:off x="1763280" y="1623600"/>
              <a:ext cx="1487520" cy="198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5" name="CustomShape 7"/>
            <p:cNvSpPr/>
            <p:nvPr/>
          </p:nvSpPr>
          <p:spPr>
            <a:xfrm>
              <a:off x="1763280" y="1235520"/>
              <a:ext cx="1487520" cy="38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956" name="Group 8"/>
            <p:cNvGrpSpPr/>
            <p:nvPr/>
          </p:nvGrpSpPr>
          <p:grpSpPr>
            <a:xfrm>
              <a:off x="1763280" y="1235520"/>
              <a:ext cx="1487520" cy="2376360"/>
              <a:chOff x="1763280" y="1235520"/>
              <a:chExt cx="1487520" cy="2376360"/>
            </a:xfrm>
          </p:grpSpPr>
          <p:sp>
            <p:nvSpPr>
              <p:cNvPr id="957" name="CustomShape 9"/>
              <p:cNvSpPr/>
              <p:nvPr/>
            </p:nvSpPr>
            <p:spPr>
              <a:xfrm flipV="1">
                <a:off x="1763280" y="2420640"/>
                <a:ext cx="1487520" cy="41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8" name="CustomShape 10"/>
              <p:cNvSpPr/>
              <p:nvPr/>
            </p:nvSpPr>
            <p:spPr>
              <a:xfrm flipV="1">
                <a:off x="1763280" y="2419920"/>
                <a:ext cx="1487520" cy="1191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9" name="CustomShape 11"/>
              <p:cNvSpPr/>
              <p:nvPr/>
            </p:nvSpPr>
            <p:spPr>
              <a:xfrm>
                <a:off x="1763280" y="1235520"/>
                <a:ext cx="1487520" cy="1185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60" name="Group 12"/>
            <p:cNvGrpSpPr/>
            <p:nvPr/>
          </p:nvGrpSpPr>
          <p:grpSpPr>
            <a:xfrm>
              <a:off x="1763280" y="1235520"/>
              <a:ext cx="1487520" cy="2377080"/>
              <a:chOff x="1763280" y="1235520"/>
              <a:chExt cx="1487520" cy="2377080"/>
            </a:xfrm>
          </p:grpSpPr>
          <p:sp>
            <p:nvSpPr>
              <p:cNvPr id="961" name="CustomShape 13"/>
              <p:cNvSpPr/>
              <p:nvPr/>
            </p:nvSpPr>
            <p:spPr>
              <a:xfrm>
                <a:off x="1763280" y="2463120"/>
                <a:ext cx="1487520" cy="778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2" name="CustomShape 14"/>
              <p:cNvSpPr/>
              <p:nvPr/>
            </p:nvSpPr>
            <p:spPr>
              <a:xfrm flipV="1">
                <a:off x="1763280" y="3241440"/>
                <a:ext cx="1487520" cy="370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3" name="CustomShape 15"/>
              <p:cNvSpPr/>
              <p:nvPr/>
            </p:nvSpPr>
            <p:spPr>
              <a:xfrm>
                <a:off x="1763280" y="1235520"/>
                <a:ext cx="1487520" cy="2005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64" name="Group 16"/>
            <p:cNvGrpSpPr/>
            <p:nvPr/>
          </p:nvGrpSpPr>
          <p:grpSpPr>
            <a:xfrm>
              <a:off x="3251520" y="1263240"/>
              <a:ext cx="812520" cy="722520"/>
              <a:chOff x="3251520" y="1263240"/>
              <a:chExt cx="812520" cy="722520"/>
            </a:xfrm>
          </p:grpSpPr>
          <p:sp>
            <p:nvSpPr>
              <p:cNvPr id="965" name="CustomShape 17"/>
              <p:cNvSpPr/>
              <p:nvPr/>
            </p:nvSpPr>
            <p:spPr>
              <a:xfrm>
                <a:off x="3251520" y="126324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966" name="Line 18"/>
              <p:cNvSpPr/>
              <p:nvPr/>
            </p:nvSpPr>
            <p:spPr>
              <a:xfrm flipH="1" flipV="1">
                <a:off x="3785400" y="1309680"/>
                <a:ext cx="20160" cy="66204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67" name="Group 19"/>
            <p:cNvGrpSpPr/>
            <p:nvPr/>
          </p:nvGrpSpPr>
          <p:grpSpPr>
            <a:xfrm>
              <a:off x="3251520" y="2059560"/>
              <a:ext cx="812520" cy="722520"/>
              <a:chOff x="3251520" y="2059560"/>
              <a:chExt cx="812520" cy="722520"/>
            </a:xfrm>
          </p:grpSpPr>
          <p:sp>
            <p:nvSpPr>
              <p:cNvPr id="968" name="CustomShape 20"/>
              <p:cNvSpPr/>
              <p:nvPr/>
            </p:nvSpPr>
            <p:spPr>
              <a:xfrm>
                <a:off x="3251520" y="205956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969" name="Line 21"/>
              <p:cNvSpPr/>
              <p:nvPr/>
            </p:nvSpPr>
            <p:spPr>
              <a:xfrm flipH="1" flipV="1">
                <a:off x="3785400" y="2106000"/>
                <a:ext cx="20160" cy="66204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70" name="Group 22"/>
            <p:cNvGrpSpPr/>
            <p:nvPr/>
          </p:nvGrpSpPr>
          <p:grpSpPr>
            <a:xfrm>
              <a:off x="3251520" y="2880360"/>
              <a:ext cx="812520" cy="722520"/>
              <a:chOff x="3251520" y="2880360"/>
              <a:chExt cx="812520" cy="722520"/>
            </a:xfrm>
          </p:grpSpPr>
          <p:sp>
            <p:nvSpPr>
              <p:cNvPr id="971" name="CustomShape 23"/>
              <p:cNvSpPr/>
              <p:nvPr/>
            </p:nvSpPr>
            <p:spPr>
              <a:xfrm>
                <a:off x="3251520" y="2880360"/>
                <a:ext cx="812520" cy="722520"/>
              </a:xfrm>
              <a:prstGeom prst="ellipse">
                <a:avLst/>
              </a:prstGeom>
              <a:solidFill>
                <a:srgbClr val="ffc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972" name="Line 24"/>
              <p:cNvSpPr/>
              <p:nvPr/>
            </p:nvSpPr>
            <p:spPr>
              <a:xfrm flipH="1" flipV="1">
                <a:off x="3785400" y="2926800"/>
                <a:ext cx="20160" cy="662040"/>
              </a:xfrm>
              <a:prstGeom prst="line">
                <a:avLst/>
              </a:prstGeom>
              <a:ln w="19080">
                <a:solidFill>
                  <a:schemeClr val="tx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73" name="Group 25"/>
            <p:cNvGrpSpPr/>
            <p:nvPr/>
          </p:nvGrpSpPr>
          <p:grpSpPr>
            <a:xfrm>
              <a:off x="1717200" y="956880"/>
              <a:ext cx="1096920" cy="2854440"/>
              <a:chOff x="1717200" y="956880"/>
              <a:chExt cx="1096920" cy="2854440"/>
            </a:xfrm>
          </p:grpSpPr>
        </p:grpSp>
      </p:grpSp>
      <p:grpSp>
        <p:nvGrpSpPr>
          <p:cNvPr id="974" name="Group 26"/>
          <p:cNvGrpSpPr/>
          <p:nvPr/>
        </p:nvGrpSpPr>
        <p:grpSpPr>
          <a:xfrm>
            <a:off x="4550040" y="1891800"/>
            <a:ext cx="1067400" cy="1066320"/>
            <a:chOff x="4550040" y="1891800"/>
            <a:chExt cx="1067400" cy="1066320"/>
          </a:xfrm>
        </p:grpSpPr>
        <p:sp>
          <p:nvSpPr>
            <p:cNvPr id="975" name="CustomShape 27"/>
            <p:cNvSpPr/>
            <p:nvPr/>
          </p:nvSpPr>
          <p:spPr>
            <a:xfrm>
              <a:off x="4550040" y="1891800"/>
              <a:ext cx="1067400" cy="1066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976" name="Line 28"/>
            <p:cNvSpPr/>
            <p:nvPr/>
          </p:nvSpPr>
          <p:spPr>
            <a:xfrm flipH="1" flipV="1">
              <a:off x="5456520" y="2019600"/>
              <a:ext cx="4680" cy="782280"/>
            </a:xfrm>
            <a:prstGeom prst="line">
              <a:avLst/>
            </a:prstGeom>
            <a:ln w="19080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77" name="CustomShape 29"/>
          <p:cNvSpPr/>
          <p:nvPr/>
        </p:nvSpPr>
        <p:spPr>
          <a:xfrm>
            <a:off x="4064400" y="1624680"/>
            <a:ext cx="485280" cy="79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30"/>
          <p:cNvSpPr/>
          <p:nvPr/>
        </p:nvSpPr>
        <p:spPr>
          <a:xfrm>
            <a:off x="4064400" y="2421000"/>
            <a:ext cx="48528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31"/>
          <p:cNvSpPr/>
          <p:nvPr/>
        </p:nvSpPr>
        <p:spPr>
          <a:xfrm flipV="1">
            <a:off x="4064400" y="2420640"/>
            <a:ext cx="493200" cy="82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32"/>
          <p:cNvSpPr/>
          <p:nvPr/>
        </p:nvSpPr>
        <p:spPr>
          <a:xfrm flipV="1">
            <a:off x="5666400" y="2438640"/>
            <a:ext cx="21492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81" name="Group 33"/>
          <p:cNvGrpSpPr/>
          <p:nvPr/>
        </p:nvGrpSpPr>
        <p:grpSpPr>
          <a:xfrm>
            <a:off x="1805760" y="4942440"/>
            <a:ext cx="2685240" cy="1659960"/>
            <a:chOff x="1805760" y="4942440"/>
            <a:chExt cx="2685240" cy="1659960"/>
          </a:xfrm>
        </p:grpSpPr>
        <p:grpSp>
          <p:nvGrpSpPr>
            <p:cNvPr id="982" name="Group 34"/>
            <p:cNvGrpSpPr/>
            <p:nvPr/>
          </p:nvGrpSpPr>
          <p:grpSpPr>
            <a:xfrm>
              <a:off x="1805760" y="4942440"/>
              <a:ext cx="2685240" cy="1659960"/>
              <a:chOff x="1805760" y="4942440"/>
              <a:chExt cx="2685240" cy="1659960"/>
            </a:xfrm>
          </p:grpSpPr>
          <p:grpSp>
            <p:nvGrpSpPr>
              <p:cNvPr id="983" name="Group 35"/>
              <p:cNvGrpSpPr/>
              <p:nvPr/>
            </p:nvGrpSpPr>
            <p:grpSpPr>
              <a:xfrm>
                <a:off x="2237760" y="5141160"/>
                <a:ext cx="1153800" cy="1353600"/>
                <a:chOff x="2237760" y="5141160"/>
                <a:chExt cx="1153800" cy="1353600"/>
              </a:xfrm>
            </p:grpSpPr>
            <p:sp>
              <p:nvSpPr>
                <p:cNvPr id="984" name="CustomShape 36"/>
                <p:cNvSpPr/>
                <p:nvPr/>
              </p:nvSpPr>
              <p:spPr>
                <a:xfrm>
                  <a:off x="2972160" y="6089040"/>
                  <a:ext cx="419400" cy="40572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985" name="CustomShape 37"/>
                <p:cNvSpPr/>
                <p:nvPr/>
              </p:nvSpPr>
              <p:spPr>
                <a:xfrm>
                  <a:off x="2237760" y="5808960"/>
                  <a:ext cx="733680" cy="4827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86" name="CustomShape 38"/>
                <p:cNvSpPr/>
                <p:nvPr/>
              </p:nvSpPr>
              <p:spPr>
                <a:xfrm flipV="1">
                  <a:off x="2255400" y="6292080"/>
                  <a:ext cx="716400" cy="1116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87" name="CustomShape 39"/>
                <p:cNvSpPr/>
                <p:nvPr/>
              </p:nvSpPr>
              <p:spPr>
                <a:xfrm>
                  <a:off x="2253960" y="5141160"/>
                  <a:ext cx="717480" cy="11505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988" name="Group 40"/>
              <p:cNvGrpSpPr/>
              <p:nvPr/>
            </p:nvGrpSpPr>
            <p:grpSpPr>
              <a:xfrm>
                <a:off x="1805760" y="4942440"/>
                <a:ext cx="1549440" cy="1659960"/>
                <a:chOff x="1805760" y="4942440"/>
                <a:chExt cx="1549440" cy="1659960"/>
              </a:xfrm>
            </p:grpSpPr>
            <p:sp>
              <p:nvSpPr>
                <p:cNvPr id="989" name="CustomShape 41"/>
                <p:cNvSpPr/>
                <p:nvPr/>
              </p:nvSpPr>
              <p:spPr>
                <a:xfrm>
                  <a:off x="2979000" y="5071680"/>
                  <a:ext cx="376200" cy="40608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990" name="CustomShape 42"/>
                <p:cNvSpPr/>
                <p:nvPr/>
              </p:nvSpPr>
              <p:spPr>
                <a:xfrm>
                  <a:off x="1805760" y="5610240"/>
                  <a:ext cx="431640" cy="397080"/>
                </a:xfrm>
                <a:prstGeom prst="ellipse">
                  <a:avLst/>
                </a:prstGeom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991" name="CustomShape 43"/>
                <p:cNvSpPr/>
                <p:nvPr/>
              </p:nvSpPr>
              <p:spPr>
                <a:xfrm>
                  <a:off x="1823400" y="6205320"/>
                  <a:ext cx="431640" cy="397080"/>
                </a:xfrm>
                <a:prstGeom prst="ellipse">
                  <a:avLst/>
                </a:prstGeom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992" name="CustomShape 44"/>
                <p:cNvSpPr/>
                <p:nvPr/>
              </p:nvSpPr>
              <p:spPr>
                <a:xfrm>
                  <a:off x="1821960" y="4942440"/>
                  <a:ext cx="431640" cy="397080"/>
                </a:xfrm>
                <a:prstGeom prst="ellipse">
                  <a:avLst/>
                </a:prstGeom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993" name="CustomShape 45"/>
                <p:cNvSpPr/>
                <p:nvPr/>
              </p:nvSpPr>
              <p:spPr>
                <a:xfrm flipV="1">
                  <a:off x="2237760" y="5274360"/>
                  <a:ext cx="740880" cy="5338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94" name="CustomShape 46"/>
                <p:cNvSpPr/>
                <p:nvPr/>
              </p:nvSpPr>
              <p:spPr>
                <a:xfrm flipV="1">
                  <a:off x="2255400" y="5275080"/>
                  <a:ext cx="723240" cy="11289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95" name="CustomShape 47"/>
                <p:cNvSpPr/>
                <p:nvPr/>
              </p:nvSpPr>
              <p:spPr>
                <a:xfrm>
                  <a:off x="2253960" y="5141160"/>
                  <a:ext cx="724680" cy="1332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996" name="Group 48"/>
              <p:cNvGrpSpPr/>
              <p:nvPr/>
            </p:nvGrpSpPr>
            <p:grpSpPr>
              <a:xfrm>
                <a:off x="2237760" y="5141160"/>
                <a:ext cx="1151640" cy="1262880"/>
                <a:chOff x="2237760" y="5141160"/>
                <a:chExt cx="1151640" cy="1262880"/>
              </a:xfrm>
            </p:grpSpPr>
            <p:sp>
              <p:nvSpPr>
                <p:cNvPr id="997" name="CustomShape 49"/>
                <p:cNvSpPr/>
                <p:nvPr/>
              </p:nvSpPr>
              <p:spPr>
                <a:xfrm>
                  <a:off x="2979000" y="5588280"/>
                  <a:ext cx="410400" cy="44604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998" name="CustomShape 50"/>
                <p:cNvSpPr/>
                <p:nvPr/>
              </p:nvSpPr>
              <p:spPr>
                <a:xfrm>
                  <a:off x="2237760" y="5808960"/>
                  <a:ext cx="740880" cy="18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99" name="CustomShape 51"/>
                <p:cNvSpPr/>
                <p:nvPr/>
              </p:nvSpPr>
              <p:spPr>
                <a:xfrm flipV="1">
                  <a:off x="2255400" y="5811480"/>
                  <a:ext cx="723240" cy="5925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00" name="CustomShape 52"/>
                <p:cNvSpPr/>
                <p:nvPr/>
              </p:nvSpPr>
              <p:spPr>
                <a:xfrm>
                  <a:off x="2253960" y="5141160"/>
                  <a:ext cx="724680" cy="6699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001" name="CustomShape 53"/>
              <p:cNvSpPr/>
              <p:nvPr/>
            </p:nvSpPr>
            <p:spPr>
              <a:xfrm>
                <a:off x="3749760" y="5556600"/>
                <a:ext cx="446040" cy="428400"/>
              </a:xfrm>
              <a:prstGeom prst="ellipse">
                <a:avLst/>
              </a:prstGeom>
              <a:solidFill>
                <a:srgbClr val="ff0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1002" name="CustomShape 54"/>
              <p:cNvSpPr/>
              <p:nvPr/>
            </p:nvSpPr>
            <p:spPr>
              <a:xfrm>
                <a:off x="3355560" y="5275080"/>
                <a:ext cx="393840" cy="495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3" name="CustomShape 55"/>
              <p:cNvSpPr/>
              <p:nvPr/>
            </p:nvSpPr>
            <p:spPr>
              <a:xfrm flipV="1">
                <a:off x="3389760" y="5770440"/>
                <a:ext cx="359640" cy="39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4" name="CustomShape 56"/>
              <p:cNvSpPr/>
              <p:nvPr/>
            </p:nvSpPr>
            <p:spPr>
              <a:xfrm flipV="1">
                <a:off x="3391920" y="5771160"/>
                <a:ext cx="357480" cy="520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5" name="CustomShape 57"/>
              <p:cNvSpPr/>
              <p:nvPr/>
            </p:nvSpPr>
            <p:spPr>
              <a:xfrm flipV="1">
                <a:off x="4276080" y="5771160"/>
                <a:ext cx="214920" cy="2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006" name="CustomShape 58"/>
          <p:cNvSpPr/>
          <p:nvPr/>
        </p:nvSpPr>
        <p:spPr>
          <a:xfrm>
            <a:off x="2234880" y="3811680"/>
            <a:ext cx="4892040" cy="11307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ffffff"/>
                </a:solidFill>
                <a:latin typeface="Times New Roman"/>
              </a:rPr>
              <a:t>Allègement 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ffffff"/>
                </a:solidFill>
                <a:latin typeface="Times New Roman"/>
              </a:rPr>
              <a:t>visuel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007" name="CustomShape 59"/>
          <p:cNvSpPr/>
          <p:nvPr/>
        </p:nvSpPr>
        <p:spPr>
          <a:xfrm>
            <a:off x="372240" y="-33840"/>
            <a:ext cx="83948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2D, 2Classes, Réseau à 1 couche cachée</a:t>
            </a:r>
            <a:endParaRPr b="0" lang="en-CA" sz="4000" spc="-1" strike="noStrike">
              <a:latin typeface="Arial"/>
            </a:endParaRPr>
          </a:p>
        </p:txBody>
      </p:sp>
      <p:pic>
        <p:nvPicPr>
          <p:cNvPr id="1008" name="" descr=""/>
          <p:cNvPicPr/>
          <p:nvPr/>
        </p:nvPicPr>
        <p:blipFill>
          <a:blip r:embed="rId1"/>
          <a:stretch/>
        </p:blipFill>
        <p:spPr>
          <a:xfrm>
            <a:off x="1434960" y="226044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1009" name="" descr=""/>
          <p:cNvPicPr/>
          <p:nvPr/>
        </p:nvPicPr>
        <p:blipFill>
          <a:blip r:embed="rId2"/>
          <a:stretch/>
        </p:blipFill>
        <p:spPr>
          <a:xfrm>
            <a:off x="1486080" y="34923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010" name="" descr=""/>
          <p:cNvPicPr/>
          <p:nvPr/>
        </p:nvPicPr>
        <p:blipFill>
          <a:blip r:embed="rId3"/>
          <a:stretch/>
        </p:blipFill>
        <p:spPr>
          <a:xfrm>
            <a:off x="1422360" y="104148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1011" name="" descr=""/>
          <p:cNvPicPr/>
          <p:nvPr/>
        </p:nvPicPr>
        <p:blipFill>
          <a:blip r:embed="rId4"/>
          <a:stretch/>
        </p:blipFill>
        <p:spPr>
          <a:xfrm>
            <a:off x="3835440" y="153684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1012" name="" descr=""/>
          <p:cNvPicPr/>
          <p:nvPr/>
        </p:nvPicPr>
        <p:blipFill>
          <a:blip r:embed="rId5"/>
          <a:stretch/>
        </p:blipFill>
        <p:spPr>
          <a:xfrm>
            <a:off x="3835440" y="232416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1013" name="" descr=""/>
          <p:cNvPicPr/>
          <p:nvPr/>
        </p:nvPicPr>
        <p:blipFill>
          <a:blip r:embed="rId6"/>
          <a:stretch/>
        </p:blipFill>
        <p:spPr>
          <a:xfrm>
            <a:off x="3835440" y="314964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1014" name="" descr=""/>
          <p:cNvPicPr/>
          <p:nvPr/>
        </p:nvPicPr>
        <p:blipFill>
          <a:blip r:embed="rId7"/>
          <a:stretch/>
        </p:blipFill>
        <p:spPr>
          <a:xfrm>
            <a:off x="1765440" y="152388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1015" name="" descr=""/>
          <p:cNvPicPr/>
          <p:nvPr/>
        </p:nvPicPr>
        <p:blipFill>
          <a:blip r:embed="rId8"/>
          <a:stretch/>
        </p:blipFill>
        <p:spPr>
          <a:xfrm>
            <a:off x="2146320" y="3467160"/>
            <a:ext cx="355680" cy="330120"/>
          </a:xfrm>
          <a:prstGeom prst="rect">
            <a:avLst/>
          </a:prstGeom>
          <a:ln>
            <a:noFill/>
          </a:ln>
        </p:spPr>
      </p:pic>
      <p:pic>
        <p:nvPicPr>
          <p:cNvPr id="1016" name="" descr=""/>
          <p:cNvPicPr/>
          <p:nvPr/>
        </p:nvPicPr>
        <p:blipFill>
          <a:blip r:embed="rId9"/>
          <a:stretch/>
        </p:blipFill>
        <p:spPr>
          <a:xfrm>
            <a:off x="1803240" y="259092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1017" name="" descr=""/>
          <p:cNvPicPr/>
          <p:nvPr/>
        </p:nvPicPr>
        <p:blipFill>
          <a:blip r:embed="rId10"/>
          <a:stretch/>
        </p:blipFill>
        <p:spPr>
          <a:xfrm>
            <a:off x="1943280" y="952560"/>
            <a:ext cx="406440" cy="393840"/>
          </a:xfrm>
          <a:prstGeom prst="rect">
            <a:avLst/>
          </a:prstGeom>
          <a:ln>
            <a:noFill/>
          </a:ln>
        </p:spPr>
      </p:pic>
      <p:pic>
        <p:nvPicPr>
          <p:cNvPr id="1018" name="" descr=""/>
          <p:cNvPicPr/>
          <p:nvPr/>
        </p:nvPicPr>
        <p:blipFill>
          <a:blip r:embed="rId11"/>
          <a:stretch/>
        </p:blipFill>
        <p:spPr>
          <a:xfrm>
            <a:off x="1714680" y="306072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1019" name="" descr=""/>
          <p:cNvPicPr/>
          <p:nvPr/>
        </p:nvPicPr>
        <p:blipFill>
          <a:blip r:embed="rId12"/>
          <a:stretch/>
        </p:blipFill>
        <p:spPr>
          <a:xfrm>
            <a:off x="1879560" y="1994040"/>
            <a:ext cx="343080" cy="330120"/>
          </a:xfrm>
          <a:prstGeom prst="rect">
            <a:avLst/>
          </a:prstGeom>
          <a:ln>
            <a:noFill/>
          </a:ln>
        </p:spPr>
      </p:pic>
      <p:pic>
        <p:nvPicPr>
          <p:cNvPr id="1020" name="" descr=""/>
          <p:cNvPicPr/>
          <p:nvPr/>
        </p:nvPicPr>
        <p:blipFill>
          <a:blip r:embed="rId13"/>
          <a:stretch/>
        </p:blipFill>
        <p:spPr>
          <a:xfrm>
            <a:off x="2311560" y="1422360"/>
            <a:ext cx="368280" cy="343080"/>
          </a:xfrm>
          <a:prstGeom prst="rect">
            <a:avLst/>
          </a:prstGeom>
          <a:ln>
            <a:noFill/>
          </a:ln>
        </p:spPr>
      </p:pic>
      <p:pic>
        <p:nvPicPr>
          <p:cNvPr id="1021" name="" descr=""/>
          <p:cNvPicPr/>
          <p:nvPr/>
        </p:nvPicPr>
        <p:blipFill>
          <a:blip r:embed="rId14"/>
          <a:stretch/>
        </p:blipFill>
        <p:spPr>
          <a:xfrm>
            <a:off x="2387520" y="2971800"/>
            <a:ext cx="419040" cy="380880"/>
          </a:xfrm>
          <a:prstGeom prst="rect">
            <a:avLst/>
          </a:prstGeom>
          <a:ln>
            <a:noFill/>
          </a:ln>
        </p:spPr>
      </p:pic>
      <p:pic>
        <p:nvPicPr>
          <p:cNvPr id="1022" name="" descr=""/>
          <p:cNvPicPr/>
          <p:nvPr/>
        </p:nvPicPr>
        <p:blipFill>
          <a:blip r:embed="rId15"/>
          <a:stretch/>
        </p:blipFill>
        <p:spPr>
          <a:xfrm>
            <a:off x="2222640" y="2184480"/>
            <a:ext cx="343080" cy="317520"/>
          </a:xfrm>
          <a:prstGeom prst="rect">
            <a:avLst/>
          </a:prstGeom>
          <a:ln>
            <a:noFill/>
          </a:ln>
        </p:spPr>
      </p:pic>
      <p:pic>
        <p:nvPicPr>
          <p:cNvPr id="1023" name="" descr=""/>
          <p:cNvPicPr/>
          <p:nvPr/>
        </p:nvPicPr>
        <p:blipFill>
          <a:blip r:embed="rId16"/>
          <a:stretch/>
        </p:blipFill>
        <p:spPr>
          <a:xfrm>
            <a:off x="5486400" y="2362320"/>
            <a:ext cx="177840" cy="165240"/>
          </a:xfrm>
          <a:prstGeom prst="rect">
            <a:avLst/>
          </a:prstGeom>
          <a:ln>
            <a:noFill/>
          </a:ln>
        </p:spPr>
      </p:pic>
      <p:pic>
        <p:nvPicPr>
          <p:cNvPr id="1024" name="" descr=""/>
          <p:cNvPicPr/>
          <p:nvPr/>
        </p:nvPicPr>
        <p:blipFill>
          <a:blip r:embed="rId17"/>
          <a:stretch/>
        </p:blipFill>
        <p:spPr>
          <a:xfrm>
            <a:off x="4229280" y="1587600"/>
            <a:ext cx="368280" cy="368280"/>
          </a:xfrm>
          <a:prstGeom prst="rect">
            <a:avLst/>
          </a:prstGeom>
          <a:ln>
            <a:noFill/>
          </a:ln>
        </p:spPr>
      </p:pic>
      <p:pic>
        <p:nvPicPr>
          <p:cNvPr id="1025" name="" descr=""/>
          <p:cNvPicPr/>
          <p:nvPr/>
        </p:nvPicPr>
        <p:blipFill>
          <a:blip r:embed="rId18"/>
          <a:stretch/>
        </p:blipFill>
        <p:spPr>
          <a:xfrm>
            <a:off x="3987720" y="2057400"/>
            <a:ext cx="368280" cy="355680"/>
          </a:xfrm>
          <a:prstGeom prst="rect">
            <a:avLst/>
          </a:prstGeom>
          <a:ln>
            <a:noFill/>
          </a:ln>
        </p:spPr>
      </p:pic>
      <p:pic>
        <p:nvPicPr>
          <p:cNvPr id="1026" name="" descr=""/>
          <p:cNvPicPr/>
          <p:nvPr/>
        </p:nvPicPr>
        <p:blipFill>
          <a:blip r:embed="rId19"/>
          <a:stretch/>
        </p:blipFill>
        <p:spPr>
          <a:xfrm>
            <a:off x="4203720" y="2844720"/>
            <a:ext cx="368280" cy="355680"/>
          </a:xfrm>
          <a:prstGeom prst="rect">
            <a:avLst/>
          </a:prstGeom>
          <a:ln>
            <a:noFill/>
          </a:ln>
        </p:spPr>
      </p:pic>
      <p:pic>
        <p:nvPicPr>
          <p:cNvPr id="1027" name="" descr=""/>
          <p:cNvPicPr/>
          <p:nvPr/>
        </p:nvPicPr>
        <p:blipFill>
          <a:blip r:embed="rId20"/>
          <a:stretch/>
        </p:blipFill>
        <p:spPr>
          <a:xfrm>
            <a:off x="4572000" y="2273400"/>
            <a:ext cx="888840" cy="266760"/>
          </a:xfrm>
          <a:prstGeom prst="rect">
            <a:avLst/>
          </a:prstGeom>
          <a:ln>
            <a:noFill/>
          </a:ln>
        </p:spPr>
      </p:pic>
      <p:pic>
        <p:nvPicPr>
          <p:cNvPr id="1028" name="" descr=""/>
          <p:cNvPicPr/>
          <p:nvPr/>
        </p:nvPicPr>
        <p:blipFill>
          <a:blip r:embed="rId21"/>
          <a:stretch/>
        </p:blipFill>
        <p:spPr>
          <a:xfrm>
            <a:off x="1917720" y="560088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1029" name="" descr=""/>
          <p:cNvPicPr/>
          <p:nvPr/>
        </p:nvPicPr>
        <p:blipFill>
          <a:blip r:embed="rId22"/>
          <a:stretch/>
        </p:blipFill>
        <p:spPr>
          <a:xfrm>
            <a:off x="1968480" y="63118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030" name="" descr=""/>
          <p:cNvPicPr/>
          <p:nvPr/>
        </p:nvPicPr>
        <p:blipFill>
          <a:blip r:embed="rId23"/>
          <a:stretch/>
        </p:blipFill>
        <p:spPr>
          <a:xfrm>
            <a:off x="1905120" y="4940280"/>
            <a:ext cx="254160" cy="355680"/>
          </a:xfrm>
          <a:prstGeom prst="rect">
            <a:avLst/>
          </a:prstGeom>
          <a:ln>
            <a:noFill/>
          </a:ln>
        </p:spPr>
      </p:pic>
      <p:pic>
        <p:nvPicPr>
          <p:cNvPr id="1031" name="" descr=""/>
          <p:cNvPicPr/>
          <p:nvPr/>
        </p:nvPicPr>
        <p:blipFill>
          <a:blip r:embed="rId24"/>
          <a:stretch/>
        </p:blipFill>
        <p:spPr>
          <a:xfrm>
            <a:off x="3009960" y="51562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032" name="" descr=""/>
          <p:cNvPicPr/>
          <p:nvPr/>
        </p:nvPicPr>
        <p:blipFill>
          <a:blip r:embed="rId25"/>
          <a:stretch/>
        </p:blipFill>
        <p:spPr>
          <a:xfrm>
            <a:off x="3022560" y="56642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033" name="" descr=""/>
          <p:cNvPicPr/>
          <p:nvPr/>
        </p:nvPicPr>
        <p:blipFill>
          <a:blip r:embed="rId26"/>
          <a:stretch/>
        </p:blipFill>
        <p:spPr>
          <a:xfrm>
            <a:off x="3009960" y="61722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034" name="" descr=""/>
          <p:cNvPicPr/>
          <p:nvPr/>
        </p:nvPicPr>
        <p:blipFill>
          <a:blip r:embed="rId27"/>
          <a:stretch/>
        </p:blipFill>
        <p:spPr>
          <a:xfrm>
            <a:off x="3822840" y="5626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035" name="" descr=""/>
          <p:cNvPicPr/>
          <p:nvPr/>
        </p:nvPicPr>
        <p:blipFill>
          <a:blip r:embed="rId28"/>
          <a:stretch/>
        </p:blipFill>
        <p:spPr>
          <a:xfrm>
            <a:off x="2425680" y="4788000"/>
            <a:ext cx="457200" cy="317520"/>
          </a:xfrm>
          <a:prstGeom prst="rect">
            <a:avLst/>
          </a:prstGeom>
          <a:ln>
            <a:noFill/>
          </a:ln>
        </p:spPr>
      </p:pic>
      <p:pic>
        <p:nvPicPr>
          <p:cNvPr id="1036" name="" descr=""/>
          <p:cNvPicPr/>
          <p:nvPr/>
        </p:nvPicPr>
        <p:blipFill>
          <a:blip r:embed="rId29"/>
          <a:stretch/>
        </p:blipFill>
        <p:spPr>
          <a:xfrm>
            <a:off x="3251160" y="1434960"/>
            <a:ext cx="533520" cy="304920"/>
          </a:xfrm>
          <a:prstGeom prst="rect">
            <a:avLst/>
          </a:prstGeom>
          <a:ln>
            <a:noFill/>
          </a:ln>
        </p:spPr>
      </p:pic>
      <p:pic>
        <p:nvPicPr>
          <p:cNvPr id="1037" name="" descr=""/>
          <p:cNvPicPr/>
          <p:nvPr/>
        </p:nvPicPr>
        <p:blipFill>
          <a:blip r:embed="rId30"/>
          <a:stretch/>
        </p:blipFill>
        <p:spPr>
          <a:xfrm>
            <a:off x="3263760" y="3111480"/>
            <a:ext cx="533520" cy="291960"/>
          </a:xfrm>
          <a:prstGeom prst="rect">
            <a:avLst/>
          </a:prstGeom>
          <a:ln>
            <a:noFill/>
          </a:ln>
        </p:spPr>
      </p:pic>
      <p:pic>
        <p:nvPicPr>
          <p:cNvPr id="1038" name="" descr=""/>
          <p:cNvPicPr/>
          <p:nvPr/>
        </p:nvPicPr>
        <p:blipFill>
          <a:blip r:embed="rId31"/>
          <a:stretch/>
        </p:blipFill>
        <p:spPr>
          <a:xfrm>
            <a:off x="3251160" y="2260440"/>
            <a:ext cx="533520" cy="291960"/>
          </a:xfrm>
          <a:prstGeom prst="rect">
            <a:avLst/>
          </a:prstGeom>
          <a:ln>
            <a:noFill/>
          </a:ln>
        </p:spPr>
      </p:pic>
      <p:pic>
        <p:nvPicPr>
          <p:cNvPr id="1039" name="" descr=""/>
          <p:cNvPicPr/>
          <p:nvPr/>
        </p:nvPicPr>
        <p:blipFill>
          <a:blip r:embed="rId32"/>
          <a:stretch/>
        </p:blipFill>
        <p:spPr>
          <a:xfrm>
            <a:off x="5918040" y="2209680"/>
            <a:ext cx="2781360" cy="393840"/>
          </a:xfrm>
          <a:prstGeom prst="rect">
            <a:avLst/>
          </a:prstGeom>
          <a:ln>
            <a:noFill/>
          </a:ln>
        </p:spPr>
      </p:pic>
      <p:pic>
        <p:nvPicPr>
          <p:cNvPr id="1040" name="" descr=""/>
          <p:cNvPicPr/>
          <p:nvPr/>
        </p:nvPicPr>
        <p:blipFill>
          <a:blip r:embed="rId33"/>
          <a:stretch/>
        </p:blipFill>
        <p:spPr>
          <a:xfrm>
            <a:off x="4584600" y="5600880"/>
            <a:ext cx="2781360" cy="393840"/>
          </a:xfrm>
          <a:prstGeom prst="rect">
            <a:avLst/>
          </a:prstGeom>
          <a:ln>
            <a:noFill/>
          </a:ln>
        </p:spPr>
      </p:pic>
      <p:pic>
        <p:nvPicPr>
          <p:cNvPr id="1041" name="" descr=""/>
          <p:cNvPicPr/>
          <p:nvPr/>
        </p:nvPicPr>
        <p:blipFill>
          <a:blip r:embed="rId34"/>
          <a:stretch/>
        </p:blipFill>
        <p:spPr>
          <a:xfrm>
            <a:off x="3467160" y="5143680"/>
            <a:ext cx="368280" cy="39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roup 1"/>
          <p:cNvGrpSpPr/>
          <p:nvPr/>
        </p:nvGrpSpPr>
        <p:grpSpPr>
          <a:xfrm>
            <a:off x="2193120" y="1733040"/>
            <a:ext cx="2684880" cy="1659960"/>
            <a:chOff x="2193120" y="1733040"/>
            <a:chExt cx="2684880" cy="1659960"/>
          </a:xfrm>
        </p:grpSpPr>
        <p:grpSp>
          <p:nvGrpSpPr>
            <p:cNvPr id="1043" name="Group 2"/>
            <p:cNvGrpSpPr/>
            <p:nvPr/>
          </p:nvGrpSpPr>
          <p:grpSpPr>
            <a:xfrm>
              <a:off x="2193120" y="1733040"/>
              <a:ext cx="2684880" cy="1659960"/>
              <a:chOff x="2193120" y="1733040"/>
              <a:chExt cx="2684880" cy="1659960"/>
            </a:xfrm>
          </p:grpSpPr>
          <p:grpSp>
            <p:nvGrpSpPr>
              <p:cNvPr id="1044" name="Group 3"/>
              <p:cNvGrpSpPr/>
              <p:nvPr/>
            </p:nvGrpSpPr>
            <p:grpSpPr>
              <a:xfrm>
                <a:off x="2625120" y="1931760"/>
                <a:ext cx="1153440" cy="1353600"/>
                <a:chOff x="2625120" y="1931760"/>
                <a:chExt cx="1153440" cy="1353600"/>
              </a:xfrm>
            </p:grpSpPr>
            <p:sp>
              <p:nvSpPr>
                <p:cNvPr id="1045" name="CustomShape 4"/>
                <p:cNvSpPr/>
                <p:nvPr/>
              </p:nvSpPr>
              <p:spPr>
                <a:xfrm>
                  <a:off x="3359160" y="2879640"/>
                  <a:ext cx="419400" cy="40572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1046" name="CustomShape 5"/>
                <p:cNvSpPr/>
                <p:nvPr/>
              </p:nvSpPr>
              <p:spPr>
                <a:xfrm>
                  <a:off x="2625120" y="2599920"/>
                  <a:ext cx="733680" cy="4827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47" name="CustomShape 6"/>
                <p:cNvSpPr/>
                <p:nvPr/>
              </p:nvSpPr>
              <p:spPr>
                <a:xfrm flipV="1">
                  <a:off x="2642400" y="3082680"/>
                  <a:ext cx="716400" cy="1116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48" name="CustomShape 7"/>
                <p:cNvSpPr/>
                <p:nvPr/>
              </p:nvSpPr>
              <p:spPr>
                <a:xfrm>
                  <a:off x="2641320" y="1931760"/>
                  <a:ext cx="717480" cy="11505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049" name="Group 8"/>
              <p:cNvGrpSpPr/>
              <p:nvPr/>
            </p:nvGrpSpPr>
            <p:grpSpPr>
              <a:xfrm>
                <a:off x="2193120" y="1733040"/>
                <a:ext cx="1549440" cy="1659960"/>
                <a:chOff x="2193120" y="1733040"/>
                <a:chExt cx="1549440" cy="1659960"/>
              </a:xfrm>
            </p:grpSpPr>
            <p:sp>
              <p:nvSpPr>
                <p:cNvPr id="1050" name="CustomShape 9"/>
                <p:cNvSpPr/>
                <p:nvPr/>
              </p:nvSpPr>
              <p:spPr>
                <a:xfrm>
                  <a:off x="3366360" y="1862280"/>
                  <a:ext cx="376200" cy="40608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1051" name="CustomShape 10"/>
                <p:cNvSpPr/>
                <p:nvPr/>
              </p:nvSpPr>
              <p:spPr>
                <a:xfrm>
                  <a:off x="2193120" y="2400840"/>
                  <a:ext cx="431640" cy="397080"/>
                </a:xfrm>
                <a:prstGeom prst="ellipse">
                  <a:avLst/>
                </a:prstGeom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1052" name="CustomShape 11"/>
                <p:cNvSpPr/>
                <p:nvPr/>
              </p:nvSpPr>
              <p:spPr>
                <a:xfrm>
                  <a:off x="2210400" y="2995920"/>
                  <a:ext cx="431640" cy="397080"/>
                </a:xfrm>
                <a:prstGeom prst="ellipse">
                  <a:avLst/>
                </a:prstGeom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1053" name="CustomShape 12"/>
                <p:cNvSpPr/>
                <p:nvPr/>
              </p:nvSpPr>
              <p:spPr>
                <a:xfrm>
                  <a:off x="2208960" y="1733040"/>
                  <a:ext cx="431640" cy="397080"/>
                </a:xfrm>
                <a:prstGeom prst="ellipse">
                  <a:avLst/>
                </a:prstGeom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1054" name="CustomShape 13"/>
                <p:cNvSpPr/>
                <p:nvPr/>
              </p:nvSpPr>
              <p:spPr>
                <a:xfrm flipV="1">
                  <a:off x="2625120" y="2064600"/>
                  <a:ext cx="740880" cy="5338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55" name="CustomShape 14"/>
                <p:cNvSpPr/>
                <p:nvPr/>
              </p:nvSpPr>
              <p:spPr>
                <a:xfrm flipV="1">
                  <a:off x="2642400" y="2065320"/>
                  <a:ext cx="723240" cy="11289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56" name="CustomShape 15"/>
                <p:cNvSpPr/>
                <p:nvPr/>
              </p:nvSpPr>
              <p:spPr>
                <a:xfrm>
                  <a:off x="2641320" y="1931760"/>
                  <a:ext cx="724680" cy="1332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057" name="Group 16"/>
              <p:cNvGrpSpPr/>
              <p:nvPr/>
            </p:nvGrpSpPr>
            <p:grpSpPr>
              <a:xfrm>
                <a:off x="2625120" y="1931760"/>
                <a:ext cx="1151640" cy="1262880"/>
                <a:chOff x="2625120" y="1931760"/>
                <a:chExt cx="1151640" cy="1262880"/>
              </a:xfrm>
            </p:grpSpPr>
            <p:sp>
              <p:nvSpPr>
                <p:cNvPr id="1058" name="CustomShape 17"/>
                <p:cNvSpPr/>
                <p:nvPr/>
              </p:nvSpPr>
              <p:spPr>
                <a:xfrm>
                  <a:off x="3366360" y="2378880"/>
                  <a:ext cx="410400" cy="44604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round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/>
              </p:style>
            </p:sp>
            <p:sp>
              <p:nvSpPr>
                <p:cNvPr id="1059" name="CustomShape 18"/>
                <p:cNvSpPr/>
                <p:nvPr/>
              </p:nvSpPr>
              <p:spPr>
                <a:xfrm>
                  <a:off x="2625120" y="2599920"/>
                  <a:ext cx="740880" cy="18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0" name="CustomShape 19"/>
                <p:cNvSpPr/>
                <p:nvPr/>
              </p:nvSpPr>
              <p:spPr>
                <a:xfrm flipV="1">
                  <a:off x="2642400" y="2601720"/>
                  <a:ext cx="723240" cy="5925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1" name="CustomShape 20"/>
                <p:cNvSpPr/>
                <p:nvPr/>
              </p:nvSpPr>
              <p:spPr>
                <a:xfrm>
                  <a:off x="2641320" y="1931760"/>
                  <a:ext cx="724680" cy="6699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062" name="CustomShape 21"/>
              <p:cNvSpPr/>
              <p:nvPr/>
            </p:nvSpPr>
            <p:spPr>
              <a:xfrm>
                <a:off x="4137120" y="2347200"/>
                <a:ext cx="446040" cy="428400"/>
              </a:xfrm>
              <a:prstGeom prst="ellipse">
                <a:avLst/>
              </a:prstGeom>
              <a:solidFill>
                <a:srgbClr val="ff0000"/>
              </a:solidFill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1063" name="CustomShape 22"/>
              <p:cNvSpPr/>
              <p:nvPr/>
            </p:nvSpPr>
            <p:spPr>
              <a:xfrm>
                <a:off x="3742560" y="2065680"/>
                <a:ext cx="393840" cy="495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4" name="CustomShape 23"/>
              <p:cNvSpPr/>
              <p:nvPr/>
            </p:nvSpPr>
            <p:spPr>
              <a:xfrm flipV="1">
                <a:off x="3777120" y="2561040"/>
                <a:ext cx="359640" cy="39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5" name="CustomShape 24"/>
              <p:cNvSpPr/>
              <p:nvPr/>
            </p:nvSpPr>
            <p:spPr>
              <a:xfrm flipV="1">
                <a:off x="3778920" y="2561760"/>
                <a:ext cx="357480" cy="520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6" name="CustomShape 25"/>
              <p:cNvSpPr/>
              <p:nvPr/>
            </p:nvSpPr>
            <p:spPr>
              <a:xfrm>
                <a:off x="4583520" y="2561760"/>
                <a:ext cx="2944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067" name="CustomShape 26"/>
          <p:cNvSpPr/>
          <p:nvPr/>
        </p:nvSpPr>
        <p:spPr>
          <a:xfrm>
            <a:off x="1986120" y="1013760"/>
            <a:ext cx="845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d’entrée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068" name="CustomShape 27"/>
          <p:cNvSpPr/>
          <p:nvPr/>
        </p:nvSpPr>
        <p:spPr>
          <a:xfrm>
            <a:off x="3194280" y="1028160"/>
            <a:ext cx="8028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069" name="CustomShape 28"/>
          <p:cNvSpPr/>
          <p:nvPr/>
        </p:nvSpPr>
        <p:spPr>
          <a:xfrm>
            <a:off x="4112640" y="1027800"/>
            <a:ext cx="874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de sortie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070" name="CustomShape 29"/>
          <p:cNvSpPr/>
          <p:nvPr/>
        </p:nvSpPr>
        <p:spPr>
          <a:xfrm>
            <a:off x="3366360" y="34120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071" name="CustomShape 30"/>
          <p:cNvSpPr/>
          <p:nvPr/>
        </p:nvSpPr>
        <p:spPr>
          <a:xfrm flipV="1">
            <a:off x="3786120" y="2561040"/>
            <a:ext cx="350640" cy="105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2" name="CustomShape 31"/>
          <p:cNvSpPr/>
          <p:nvPr/>
        </p:nvSpPr>
        <p:spPr>
          <a:xfrm>
            <a:off x="1645560" y="4327200"/>
            <a:ext cx="54068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Très souvent, on ajoute un </a:t>
            </a:r>
            <a:r>
              <a:rPr b="1" lang="en-US" sz="1600" spc="-1" strike="noStrike" u="sng">
                <a:solidFill>
                  <a:srgbClr val="000000"/>
                </a:solidFill>
                <a:uFillTx/>
                <a:latin typeface="Times New Roman"/>
              </a:rPr>
              <a:t>neurone de biais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à la couche cachée.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073" name="CustomShape 32"/>
          <p:cNvSpPr/>
          <p:nvPr/>
        </p:nvSpPr>
        <p:spPr>
          <a:xfrm rot="16200000">
            <a:off x="3386880" y="4034880"/>
            <a:ext cx="384480" cy="245160"/>
          </a:xfrm>
          <a:prstGeom prst="rightArrow">
            <a:avLst>
              <a:gd name="adj1" fmla="val 50000"/>
              <a:gd name="adj2" fmla="val 54383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33"/>
          <p:cNvSpPr/>
          <p:nvPr/>
        </p:nvSpPr>
        <p:spPr>
          <a:xfrm>
            <a:off x="1550520" y="5094000"/>
            <a:ext cx="4495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Ce réseau possède au total </a:t>
            </a:r>
            <a:r>
              <a:rPr b="1" lang="en-US" sz="2000" spc="-1" strike="noStrike">
                <a:solidFill>
                  <a:srgbClr val="ff0000"/>
                </a:solidFill>
                <a:latin typeface="Times New Roman"/>
              </a:rPr>
              <a:t>13 paramètres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075" name="CustomShape 34"/>
          <p:cNvSpPr/>
          <p:nvPr/>
        </p:nvSpPr>
        <p:spPr>
          <a:xfrm rot="5400000">
            <a:off x="2833200" y="5270400"/>
            <a:ext cx="199800" cy="16498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35"/>
          <p:cNvSpPr/>
          <p:nvPr/>
        </p:nvSpPr>
        <p:spPr>
          <a:xfrm rot="5400000">
            <a:off x="4308120" y="5522400"/>
            <a:ext cx="209160" cy="1128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CustomShape 36"/>
          <p:cNvSpPr/>
          <p:nvPr/>
        </p:nvSpPr>
        <p:spPr>
          <a:xfrm>
            <a:off x="2345400" y="6173280"/>
            <a:ext cx="12585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Couche entrée</a:t>
            </a:r>
            <a:endParaRPr b="0" lang="en-CA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400" spc="-1" strike="noStrike">
                <a:solidFill>
                  <a:srgbClr val="000000"/>
                </a:solidFill>
                <a:latin typeface="Times New Roman"/>
              </a:rPr>
              <a:t>Couche cachée</a:t>
            </a:r>
            <a:endParaRPr b="0" lang="en-CA" sz="1400" spc="-1" strike="noStrike">
              <a:latin typeface="Arial"/>
            </a:endParaRPr>
          </a:p>
        </p:txBody>
      </p:sp>
      <p:sp>
        <p:nvSpPr>
          <p:cNvPr id="1078" name="CustomShape 37"/>
          <p:cNvSpPr/>
          <p:nvPr/>
        </p:nvSpPr>
        <p:spPr>
          <a:xfrm>
            <a:off x="2692080" y="5568840"/>
            <a:ext cx="565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3x3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079" name="CustomShape 38"/>
          <p:cNvSpPr/>
          <p:nvPr/>
        </p:nvSpPr>
        <p:spPr>
          <a:xfrm>
            <a:off x="4179960" y="5561640"/>
            <a:ext cx="565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1x4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080" name="CustomShape 39"/>
          <p:cNvSpPr/>
          <p:nvPr/>
        </p:nvSpPr>
        <p:spPr>
          <a:xfrm>
            <a:off x="3774960" y="6156720"/>
            <a:ext cx="13849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400" spc="-1" strike="noStrike">
                <a:solidFill>
                  <a:srgbClr val="000000"/>
                </a:solidFill>
                <a:latin typeface="Times New Roman"/>
              </a:rPr>
              <a:t>Couche cachée</a:t>
            </a:r>
            <a:endParaRPr b="0" lang="en-CA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400" spc="-1" strike="noStrike">
                <a:solidFill>
                  <a:srgbClr val="000000"/>
                </a:solidFill>
                <a:latin typeface="Times New Roman"/>
              </a:rPr>
              <a:t>Couche de sortie</a:t>
            </a:r>
            <a:endParaRPr b="0" lang="en-CA" sz="1400" spc="-1" strike="noStrike">
              <a:latin typeface="Arial"/>
            </a:endParaRPr>
          </a:p>
        </p:txBody>
      </p:sp>
      <p:sp>
        <p:nvSpPr>
          <p:cNvPr id="1081" name="CustomShape 40"/>
          <p:cNvSpPr/>
          <p:nvPr/>
        </p:nvSpPr>
        <p:spPr>
          <a:xfrm>
            <a:off x="372240" y="-33840"/>
            <a:ext cx="83948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2D, 2Classes, Réseau à 1 couche cachée</a:t>
            </a:r>
            <a:endParaRPr b="0" lang="en-CA" sz="4000" spc="-1" strike="noStrike">
              <a:latin typeface="Arial"/>
            </a:endParaRPr>
          </a:p>
        </p:txBody>
      </p:sp>
      <p:pic>
        <p:nvPicPr>
          <p:cNvPr id="1082" name="" descr=""/>
          <p:cNvPicPr/>
          <p:nvPr/>
        </p:nvPicPr>
        <p:blipFill>
          <a:blip r:embed="rId1"/>
          <a:stretch/>
        </p:blipFill>
        <p:spPr>
          <a:xfrm>
            <a:off x="2311560" y="240048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1083" name="" descr=""/>
          <p:cNvPicPr/>
          <p:nvPr/>
        </p:nvPicPr>
        <p:blipFill>
          <a:blip r:embed="rId2"/>
          <a:stretch/>
        </p:blipFill>
        <p:spPr>
          <a:xfrm>
            <a:off x="2349360" y="30988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084" name="" descr=""/>
          <p:cNvPicPr/>
          <p:nvPr/>
        </p:nvPicPr>
        <p:blipFill>
          <a:blip r:embed="rId3"/>
          <a:stretch/>
        </p:blipFill>
        <p:spPr>
          <a:xfrm>
            <a:off x="2286000" y="1727280"/>
            <a:ext cx="254160" cy="355680"/>
          </a:xfrm>
          <a:prstGeom prst="rect">
            <a:avLst/>
          </a:prstGeom>
          <a:ln>
            <a:noFill/>
          </a:ln>
        </p:spPr>
      </p:pic>
      <p:pic>
        <p:nvPicPr>
          <p:cNvPr id="1085" name="" descr=""/>
          <p:cNvPicPr/>
          <p:nvPr/>
        </p:nvPicPr>
        <p:blipFill>
          <a:blip r:embed="rId4"/>
          <a:stretch/>
        </p:blipFill>
        <p:spPr>
          <a:xfrm>
            <a:off x="3390840" y="19432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086" name="" descr=""/>
          <p:cNvPicPr/>
          <p:nvPr/>
        </p:nvPicPr>
        <p:blipFill>
          <a:blip r:embed="rId5"/>
          <a:stretch/>
        </p:blipFill>
        <p:spPr>
          <a:xfrm>
            <a:off x="3416400" y="2463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087" name="" descr=""/>
          <p:cNvPicPr/>
          <p:nvPr/>
        </p:nvPicPr>
        <p:blipFill>
          <a:blip r:embed="rId6"/>
          <a:stretch/>
        </p:blipFill>
        <p:spPr>
          <a:xfrm>
            <a:off x="3390840" y="29592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088" name="" descr=""/>
          <p:cNvPicPr/>
          <p:nvPr/>
        </p:nvPicPr>
        <p:blipFill>
          <a:blip r:embed="rId7"/>
          <a:stretch/>
        </p:blipFill>
        <p:spPr>
          <a:xfrm>
            <a:off x="4203720" y="2413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089" name="" descr=""/>
          <p:cNvPicPr/>
          <p:nvPr/>
        </p:nvPicPr>
        <p:blipFill>
          <a:blip r:embed="rId8"/>
          <a:stretch/>
        </p:blipFill>
        <p:spPr>
          <a:xfrm>
            <a:off x="3505320" y="34923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090" name="" descr=""/>
          <p:cNvPicPr/>
          <p:nvPr/>
        </p:nvPicPr>
        <p:blipFill>
          <a:blip r:embed="rId9"/>
          <a:stretch/>
        </p:blipFill>
        <p:spPr>
          <a:xfrm>
            <a:off x="4876920" y="2311560"/>
            <a:ext cx="3251160" cy="45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2" dur="indefinite" restart="never" nodeType="tmRoot">
          <p:childTnLst>
            <p:seq>
              <p:cTn id="243" dur="indefinite" nodeType="mainSeq">
                <p:childTnLst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TextShape 1"/>
          <p:cNvSpPr txBox="1"/>
          <p:nvPr/>
        </p:nvSpPr>
        <p:spPr>
          <a:xfrm>
            <a:off x="653724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CC2585C0-8D92-4AA8-8664-7A1035B2837B}" type="slidenum"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1092" name="CustomShape 2"/>
          <p:cNvSpPr/>
          <p:nvPr/>
        </p:nvSpPr>
        <p:spPr>
          <a:xfrm>
            <a:off x="3340800" y="29113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093" name="CustomShape 3"/>
          <p:cNvSpPr/>
          <p:nvPr/>
        </p:nvSpPr>
        <p:spPr>
          <a:xfrm flipV="1">
            <a:off x="2719440" y="3114360"/>
            <a:ext cx="621000" cy="3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4"/>
          <p:cNvSpPr/>
          <p:nvPr/>
        </p:nvSpPr>
        <p:spPr>
          <a:xfrm flipV="1">
            <a:off x="2719440" y="3113640"/>
            <a:ext cx="621000" cy="67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5"/>
          <p:cNvSpPr/>
          <p:nvPr/>
        </p:nvSpPr>
        <p:spPr>
          <a:xfrm>
            <a:off x="2719440" y="2477880"/>
            <a:ext cx="62100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6"/>
          <p:cNvSpPr/>
          <p:nvPr/>
        </p:nvSpPr>
        <p:spPr>
          <a:xfrm>
            <a:off x="3362400" y="186228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097" name="CustomShape 7"/>
          <p:cNvSpPr/>
          <p:nvPr/>
        </p:nvSpPr>
        <p:spPr>
          <a:xfrm>
            <a:off x="2287440" y="29469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098" name="CustomShape 8"/>
          <p:cNvSpPr/>
          <p:nvPr/>
        </p:nvSpPr>
        <p:spPr>
          <a:xfrm>
            <a:off x="2287440" y="358668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099" name="CustomShape 9"/>
          <p:cNvSpPr/>
          <p:nvPr/>
        </p:nvSpPr>
        <p:spPr>
          <a:xfrm>
            <a:off x="2287440" y="22791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00" name="CustomShape 10"/>
          <p:cNvSpPr/>
          <p:nvPr/>
        </p:nvSpPr>
        <p:spPr>
          <a:xfrm flipV="1">
            <a:off x="2719440" y="2065320"/>
            <a:ext cx="642600" cy="10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1" name="CustomShape 11"/>
          <p:cNvSpPr/>
          <p:nvPr/>
        </p:nvSpPr>
        <p:spPr>
          <a:xfrm flipV="1">
            <a:off x="2719440" y="2065320"/>
            <a:ext cx="642600" cy="171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2" name="CustomShape 12"/>
          <p:cNvSpPr/>
          <p:nvPr/>
        </p:nvSpPr>
        <p:spPr>
          <a:xfrm flipV="1">
            <a:off x="2719440" y="2064600"/>
            <a:ext cx="64260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13"/>
          <p:cNvSpPr/>
          <p:nvPr/>
        </p:nvSpPr>
        <p:spPr>
          <a:xfrm>
            <a:off x="3345480" y="237888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04" name="CustomShape 14"/>
          <p:cNvSpPr/>
          <p:nvPr/>
        </p:nvSpPr>
        <p:spPr>
          <a:xfrm flipV="1">
            <a:off x="2719440" y="2601720"/>
            <a:ext cx="625320" cy="54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15"/>
          <p:cNvSpPr/>
          <p:nvPr/>
        </p:nvSpPr>
        <p:spPr>
          <a:xfrm flipV="1">
            <a:off x="2719440" y="2601720"/>
            <a:ext cx="625320" cy="11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CustomShape 16"/>
          <p:cNvSpPr/>
          <p:nvPr/>
        </p:nvSpPr>
        <p:spPr>
          <a:xfrm flipV="1">
            <a:off x="2719440" y="2601720"/>
            <a:ext cx="625320" cy="54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17"/>
          <p:cNvSpPr/>
          <p:nvPr/>
        </p:nvSpPr>
        <p:spPr>
          <a:xfrm>
            <a:off x="4137120" y="3038040"/>
            <a:ext cx="446040" cy="42840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08" name="CustomShape 18"/>
          <p:cNvSpPr/>
          <p:nvPr/>
        </p:nvSpPr>
        <p:spPr>
          <a:xfrm>
            <a:off x="3738960" y="2065680"/>
            <a:ext cx="397800" cy="11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CustomShape 19"/>
          <p:cNvSpPr/>
          <p:nvPr/>
        </p:nvSpPr>
        <p:spPr>
          <a:xfrm>
            <a:off x="3756240" y="2602080"/>
            <a:ext cx="38052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20"/>
          <p:cNvSpPr/>
          <p:nvPr/>
        </p:nvSpPr>
        <p:spPr>
          <a:xfrm>
            <a:off x="3760560" y="3114360"/>
            <a:ext cx="375840" cy="13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21"/>
          <p:cNvSpPr/>
          <p:nvPr/>
        </p:nvSpPr>
        <p:spPr>
          <a:xfrm flipV="1">
            <a:off x="4583520" y="3242160"/>
            <a:ext cx="21492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22"/>
          <p:cNvSpPr/>
          <p:nvPr/>
        </p:nvSpPr>
        <p:spPr>
          <a:xfrm>
            <a:off x="3340800" y="45550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13" name="CustomShape 23"/>
          <p:cNvSpPr/>
          <p:nvPr/>
        </p:nvSpPr>
        <p:spPr>
          <a:xfrm flipV="1">
            <a:off x="3699000" y="3252600"/>
            <a:ext cx="437400" cy="136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24"/>
          <p:cNvSpPr/>
          <p:nvPr/>
        </p:nvSpPr>
        <p:spPr>
          <a:xfrm>
            <a:off x="3340800" y="34261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15" name="CustomShape 25"/>
          <p:cNvSpPr/>
          <p:nvPr/>
        </p:nvSpPr>
        <p:spPr>
          <a:xfrm>
            <a:off x="3340800" y="39794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16" name="CustomShape 26"/>
          <p:cNvSpPr/>
          <p:nvPr/>
        </p:nvSpPr>
        <p:spPr>
          <a:xfrm flipV="1">
            <a:off x="3760560" y="3252600"/>
            <a:ext cx="375840" cy="92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27"/>
          <p:cNvSpPr/>
          <p:nvPr/>
        </p:nvSpPr>
        <p:spPr>
          <a:xfrm flipV="1">
            <a:off x="3760560" y="3251880"/>
            <a:ext cx="375840" cy="37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28"/>
          <p:cNvSpPr/>
          <p:nvPr/>
        </p:nvSpPr>
        <p:spPr>
          <a:xfrm flipV="1">
            <a:off x="2719440" y="3628440"/>
            <a:ext cx="621000" cy="15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29"/>
          <p:cNvSpPr/>
          <p:nvPr/>
        </p:nvSpPr>
        <p:spPr>
          <a:xfrm>
            <a:off x="2719440" y="3785400"/>
            <a:ext cx="621000" cy="3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30"/>
          <p:cNvSpPr/>
          <p:nvPr/>
        </p:nvSpPr>
        <p:spPr>
          <a:xfrm>
            <a:off x="2719440" y="3145680"/>
            <a:ext cx="621000" cy="48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1" name="CustomShape 31"/>
          <p:cNvSpPr/>
          <p:nvPr/>
        </p:nvSpPr>
        <p:spPr>
          <a:xfrm>
            <a:off x="2719440" y="3145680"/>
            <a:ext cx="621000" cy="103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32"/>
          <p:cNvSpPr/>
          <p:nvPr/>
        </p:nvSpPr>
        <p:spPr>
          <a:xfrm>
            <a:off x="2719440" y="2477880"/>
            <a:ext cx="621000" cy="115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3" name="CustomShape 33"/>
          <p:cNvSpPr/>
          <p:nvPr/>
        </p:nvSpPr>
        <p:spPr>
          <a:xfrm>
            <a:off x="2719440" y="2477880"/>
            <a:ext cx="621000" cy="170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34"/>
          <p:cNvSpPr/>
          <p:nvPr/>
        </p:nvSpPr>
        <p:spPr>
          <a:xfrm>
            <a:off x="570240" y="5315040"/>
            <a:ext cx="80557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Plus on augmente le nombre de neurones dans la couche cachée,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plus on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augmente la capacité du système.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125" name="CustomShape 35"/>
          <p:cNvSpPr/>
          <p:nvPr/>
        </p:nvSpPr>
        <p:spPr>
          <a:xfrm>
            <a:off x="1543320" y="6242040"/>
            <a:ext cx="4035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Ce réseau a 5x3+1x6=</a:t>
            </a:r>
            <a:r>
              <a:rPr b="1" lang="en-US" sz="2000" spc="-1" strike="noStrike">
                <a:solidFill>
                  <a:srgbClr val="ff0000"/>
                </a:solidFill>
                <a:latin typeface="Times New Roman"/>
              </a:rPr>
              <a:t>21 paramètres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126" name="CustomShape 36"/>
          <p:cNvSpPr/>
          <p:nvPr/>
        </p:nvSpPr>
        <p:spPr>
          <a:xfrm>
            <a:off x="2137680" y="1027800"/>
            <a:ext cx="845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d’entrée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127" name="CustomShape 37"/>
          <p:cNvSpPr/>
          <p:nvPr/>
        </p:nvSpPr>
        <p:spPr>
          <a:xfrm>
            <a:off x="3194280" y="1028160"/>
            <a:ext cx="8028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128" name="CustomShape 38"/>
          <p:cNvSpPr/>
          <p:nvPr/>
        </p:nvSpPr>
        <p:spPr>
          <a:xfrm>
            <a:off x="4112640" y="1027800"/>
            <a:ext cx="874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de sortie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129" name="CustomShape 39"/>
          <p:cNvSpPr/>
          <p:nvPr/>
        </p:nvSpPr>
        <p:spPr>
          <a:xfrm>
            <a:off x="372240" y="-33840"/>
            <a:ext cx="83948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2D, 2Classes, Réseau à 1 couche cachée</a:t>
            </a:r>
            <a:endParaRPr b="0" lang="en-CA" sz="4000" spc="-1" strike="noStrike">
              <a:latin typeface="Arial"/>
            </a:endParaRPr>
          </a:p>
        </p:txBody>
      </p:sp>
      <p:pic>
        <p:nvPicPr>
          <p:cNvPr id="1130" name="" descr=""/>
          <p:cNvPicPr/>
          <p:nvPr/>
        </p:nvPicPr>
        <p:blipFill>
          <a:blip r:embed="rId1"/>
          <a:stretch/>
        </p:blipFill>
        <p:spPr>
          <a:xfrm>
            <a:off x="2374920" y="294624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1131" name="" descr=""/>
          <p:cNvPicPr/>
          <p:nvPr/>
        </p:nvPicPr>
        <p:blipFill>
          <a:blip r:embed="rId2"/>
          <a:stretch/>
        </p:blipFill>
        <p:spPr>
          <a:xfrm>
            <a:off x="2438280" y="36957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132" name="" descr=""/>
          <p:cNvPicPr/>
          <p:nvPr/>
        </p:nvPicPr>
        <p:blipFill>
          <a:blip r:embed="rId3"/>
          <a:stretch/>
        </p:blipFill>
        <p:spPr>
          <a:xfrm>
            <a:off x="2362320" y="2273400"/>
            <a:ext cx="254160" cy="355680"/>
          </a:xfrm>
          <a:prstGeom prst="rect">
            <a:avLst/>
          </a:prstGeom>
          <a:ln>
            <a:noFill/>
          </a:ln>
        </p:spPr>
      </p:pic>
      <p:pic>
        <p:nvPicPr>
          <p:cNvPr id="1133" name="" descr=""/>
          <p:cNvPicPr/>
          <p:nvPr/>
        </p:nvPicPr>
        <p:blipFill>
          <a:blip r:embed="rId4"/>
          <a:stretch/>
        </p:blipFill>
        <p:spPr>
          <a:xfrm>
            <a:off x="3390840" y="19432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34" name="" descr=""/>
          <p:cNvPicPr/>
          <p:nvPr/>
        </p:nvPicPr>
        <p:blipFill>
          <a:blip r:embed="rId5"/>
          <a:stretch/>
        </p:blipFill>
        <p:spPr>
          <a:xfrm>
            <a:off x="3390840" y="2463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35" name="" descr=""/>
          <p:cNvPicPr/>
          <p:nvPr/>
        </p:nvPicPr>
        <p:blipFill>
          <a:blip r:embed="rId6"/>
          <a:stretch/>
        </p:blipFill>
        <p:spPr>
          <a:xfrm>
            <a:off x="3390840" y="2984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36" name="" descr=""/>
          <p:cNvPicPr/>
          <p:nvPr/>
        </p:nvPicPr>
        <p:blipFill>
          <a:blip r:embed="rId7"/>
          <a:stretch/>
        </p:blipFill>
        <p:spPr>
          <a:xfrm>
            <a:off x="4191120" y="3124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37" name="" descr=""/>
          <p:cNvPicPr/>
          <p:nvPr/>
        </p:nvPicPr>
        <p:blipFill>
          <a:blip r:embed="rId8"/>
          <a:stretch/>
        </p:blipFill>
        <p:spPr>
          <a:xfrm>
            <a:off x="3492360" y="46353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138" name="" descr=""/>
          <p:cNvPicPr/>
          <p:nvPr/>
        </p:nvPicPr>
        <p:blipFill>
          <a:blip r:embed="rId9"/>
          <a:stretch/>
        </p:blipFill>
        <p:spPr>
          <a:xfrm>
            <a:off x="3390840" y="35053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39" name="" descr=""/>
          <p:cNvPicPr/>
          <p:nvPr/>
        </p:nvPicPr>
        <p:blipFill>
          <a:blip r:embed="rId10"/>
          <a:stretch/>
        </p:blipFill>
        <p:spPr>
          <a:xfrm>
            <a:off x="3390840" y="40514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40" name="" descr=""/>
          <p:cNvPicPr/>
          <p:nvPr/>
        </p:nvPicPr>
        <p:blipFill>
          <a:blip r:embed="rId11"/>
          <a:stretch/>
        </p:blipFill>
        <p:spPr>
          <a:xfrm>
            <a:off x="4788000" y="2984400"/>
            <a:ext cx="3251160" cy="45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2" dur="indefinite" restart="never" nodeType="tmRoot">
          <p:childTnLst>
            <p:seq>
              <p:cTn id="273" dur="indefinite" nodeType="mainSeq">
                <p:childTnLst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TextShape 1"/>
          <p:cNvSpPr txBox="1"/>
          <p:nvPr/>
        </p:nvSpPr>
        <p:spPr>
          <a:xfrm>
            <a:off x="653724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A936D17E-7E2B-4083-B7EB-0CA2E6D59D41}" type="slidenum"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1142" name="CustomShape 2"/>
          <p:cNvSpPr/>
          <p:nvPr/>
        </p:nvSpPr>
        <p:spPr>
          <a:xfrm>
            <a:off x="3410640" y="43264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43" name="CustomShape 3"/>
          <p:cNvSpPr/>
          <p:nvPr/>
        </p:nvSpPr>
        <p:spPr>
          <a:xfrm flipV="1">
            <a:off x="2764080" y="4528800"/>
            <a:ext cx="646200" cy="2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4"/>
          <p:cNvSpPr/>
          <p:nvPr/>
        </p:nvSpPr>
        <p:spPr>
          <a:xfrm flipV="1">
            <a:off x="2764080" y="4528800"/>
            <a:ext cx="646200" cy="66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5"/>
          <p:cNvSpPr/>
          <p:nvPr/>
        </p:nvSpPr>
        <p:spPr>
          <a:xfrm>
            <a:off x="2764080" y="3886920"/>
            <a:ext cx="646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6"/>
          <p:cNvSpPr/>
          <p:nvPr/>
        </p:nvSpPr>
        <p:spPr>
          <a:xfrm>
            <a:off x="3432240" y="327744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47" name="CustomShape 7"/>
          <p:cNvSpPr/>
          <p:nvPr/>
        </p:nvSpPr>
        <p:spPr>
          <a:xfrm>
            <a:off x="2332080" y="435600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48" name="CustomShape 8"/>
          <p:cNvSpPr/>
          <p:nvPr/>
        </p:nvSpPr>
        <p:spPr>
          <a:xfrm>
            <a:off x="2332080" y="49953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49" name="CustomShape 9"/>
          <p:cNvSpPr/>
          <p:nvPr/>
        </p:nvSpPr>
        <p:spPr>
          <a:xfrm>
            <a:off x="2332080" y="368820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50" name="CustomShape 10"/>
          <p:cNvSpPr/>
          <p:nvPr/>
        </p:nvSpPr>
        <p:spPr>
          <a:xfrm flipV="1">
            <a:off x="2764080" y="3480840"/>
            <a:ext cx="668160" cy="107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CustomShape 11"/>
          <p:cNvSpPr/>
          <p:nvPr/>
        </p:nvSpPr>
        <p:spPr>
          <a:xfrm flipV="1">
            <a:off x="2764080" y="3480120"/>
            <a:ext cx="668160" cy="171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2" name="CustomShape 12"/>
          <p:cNvSpPr/>
          <p:nvPr/>
        </p:nvSpPr>
        <p:spPr>
          <a:xfrm flipV="1">
            <a:off x="2764080" y="3480120"/>
            <a:ext cx="668160" cy="40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3" name="CustomShape 13"/>
          <p:cNvSpPr/>
          <p:nvPr/>
        </p:nvSpPr>
        <p:spPr>
          <a:xfrm>
            <a:off x="3415320" y="379404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54" name="CustomShape 14"/>
          <p:cNvSpPr/>
          <p:nvPr/>
        </p:nvSpPr>
        <p:spPr>
          <a:xfrm flipV="1">
            <a:off x="2764080" y="4017240"/>
            <a:ext cx="650880" cy="53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15"/>
          <p:cNvSpPr/>
          <p:nvPr/>
        </p:nvSpPr>
        <p:spPr>
          <a:xfrm flipV="1">
            <a:off x="2764080" y="4017240"/>
            <a:ext cx="650880" cy="117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16"/>
          <p:cNvSpPr/>
          <p:nvPr/>
        </p:nvSpPr>
        <p:spPr>
          <a:xfrm flipV="1">
            <a:off x="2764080" y="4017240"/>
            <a:ext cx="650880" cy="53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17"/>
          <p:cNvSpPr/>
          <p:nvPr/>
        </p:nvSpPr>
        <p:spPr>
          <a:xfrm>
            <a:off x="4206960" y="4453200"/>
            <a:ext cx="446040" cy="42840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58" name="CustomShape 18"/>
          <p:cNvSpPr/>
          <p:nvPr/>
        </p:nvSpPr>
        <p:spPr>
          <a:xfrm>
            <a:off x="3808800" y="3480840"/>
            <a:ext cx="397800" cy="11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9" name="CustomShape 19"/>
          <p:cNvSpPr/>
          <p:nvPr/>
        </p:nvSpPr>
        <p:spPr>
          <a:xfrm>
            <a:off x="3826080" y="4017240"/>
            <a:ext cx="38052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0" name="CustomShape 20"/>
          <p:cNvSpPr/>
          <p:nvPr/>
        </p:nvSpPr>
        <p:spPr>
          <a:xfrm>
            <a:off x="3830400" y="4529520"/>
            <a:ext cx="375840" cy="13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21"/>
          <p:cNvSpPr/>
          <p:nvPr/>
        </p:nvSpPr>
        <p:spPr>
          <a:xfrm flipV="1">
            <a:off x="4653360" y="4657320"/>
            <a:ext cx="21492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2"/>
          <p:cNvSpPr/>
          <p:nvPr/>
        </p:nvSpPr>
        <p:spPr>
          <a:xfrm>
            <a:off x="3410640" y="59702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63" name="CustomShape 23"/>
          <p:cNvSpPr/>
          <p:nvPr/>
        </p:nvSpPr>
        <p:spPr>
          <a:xfrm flipV="1">
            <a:off x="3769200" y="4667760"/>
            <a:ext cx="437400" cy="136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24"/>
          <p:cNvSpPr/>
          <p:nvPr/>
        </p:nvSpPr>
        <p:spPr>
          <a:xfrm>
            <a:off x="3410640" y="48412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65" name="CustomShape 25"/>
          <p:cNvSpPr/>
          <p:nvPr/>
        </p:nvSpPr>
        <p:spPr>
          <a:xfrm>
            <a:off x="3410640" y="53946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66" name="CustomShape 26"/>
          <p:cNvSpPr/>
          <p:nvPr/>
        </p:nvSpPr>
        <p:spPr>
          <a:xfrm flipV="1">
            <a:off x="3830400" y="4667760"/>
            <a:ext cx="375840" cy="92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7" name="CustomShape 27"/>
          <p:cNvSpPr/>
          <p:nvPr/>
        </p:nvSpPr>
        <p:spPr>
          <a:xfrm flipV="1">
            <a:off x="3830400" y="4667040"/>
            <a:ext cx="375840" cy="37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CustomShape 28"/>
          <p:cNvSpPr/>
          <p:nvPr/>
        </p:nvSpPr>
        <p:spPr>
          <a:xfrm flipV="1">
            <a:off x="2764080" y="5044320"/>
            <a:ext cx="646200" cy="14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9" name="CustomShape 29"/>
          <p:cNvSpPr/>
          <p:nvPr/>
        </p:nvSpPr>
        <p:spPr>
          <a:xfrm>
            <a:off x="2764080" y="5194080"/>
            <a:ext cx="646200" cy="40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30"/>
          <p:cNvSpPr/>
          <p:nvPr/>
        </p:nvSpPr>
        <p:spPr>
          <a:xfrm>
            <a:off x="2764080" y="4554720"/>
            <a:ext cx="646200" cy="48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31"/>
          <p:cNvSpPr/>
          <p:nvPr/>
        </p:nvSpPr>
        <p:spPr>
          <a:xfrm>
            <a:off x="2764080" y="4554720"/>
            <a:ext cx="646200" cy="104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32"/>
          <p:cNvSpPr/>
          <p:nvPr/>
        </p:nvSpPr>
        <p:spPr>
          <a:xfrm>
            <a:off x="2764080" y="3886920"/>
            <a:ext cx="64620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33"/>
          <p:cNvSpPr/>
          <p:nvPr/>
        </p:nvSpPr>
        <p:spPr>
          <a:xfrm>
            <a:off x="2764080" y="3886920"/>
            <a:ext cx="646200" cy="171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34"/>
          <p:cNvSpPr/>
          <p:nvPr/>
        </p:nvSpPr>
        <p:spPr>
          <a:xfrm>
            <a:off x="562320" y="1119960"/>
            <a:ext cx="8247960" cy="15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Le but de la première couche est de </a:t>
            </a:r>
            <a:r>
              <a:rPr b="1" lang="fr-CA" sz="1600" spc="-1" strike="noStrike">
                <a:solidFill>
                  <a:srgbClr val="ff0000"/>
                </a:solidFill>
                <a:latin typeface="Times New Roman"/>
              </a:rPr>
              <a:t>projeter les données d’entrée 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(ici              ) vers un espace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dimensionnel plus grand (ici                       ) là où les </a:t>
            </a:r>
            <a:r>
              <a:rPr b="1" lang="fr-CA" sz="1600" spc="-1" strike="noStrike">
                <a:solidFill>
                  <a:srgbClr val="ff0000"/>
                </a:solidFill>
                <a:latin typeface="Times New Roman"/>
              </a:rPr>
              <a:t>classes sont linéairement séparables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Car il ne faut pas oublier que la </a:t>
            </a:r>
            <a:r>
              <a:rPr b="1" lang="fr-CA" sz="1600" spc="-1" strike="noStrike" u="sng">
                <a:solidFill>
                  <a:srgbClr val="000000"/>
                </a:solidFill>
                <a:uFillTx/>
                <a:latin typeface="Times New Roman"/>
              </a:rPr>
              <a:t>couche de sortie 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est une </a:t>
            </a:r>
            <a:r>
              <a:rPr b="1" lang="fr-CA" sz="1600" spc="-1" strike="noStrike">
                <a:solidFill>
                  <a:srgbClr val="ff0000"/>
                </a:solidFill>
                <a:latin typeface="Times New Roman"/>
              </a:rPr>
              <a:t>régression logistique linéaire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Par conséquent, au lieu de fixer nous même la fonction de base, on laisse le </a:t>
            </a:r>
            <a:r>
              <a:rPr b="1" lang="fr-CA" sz="1600" spc="-1" strike="noStrike">
                <a:solidFill>
                  <a:srgbClr val="ff0000"/>
                </a:solidFill>
                <a:latin typeface="Times New Roman"/>
              </a:rPr>
              <a:t>réseau l’apprendre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.    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175" name="CustomShape 35"/>
          <p:cNvSpPr/>
          <p:nvPr/>
        </p:nvSpPr>
        <p:spPr>
          <a:xfrm>
            <a:off x="372240" y="-33840"/>
            <a:ext cx="419220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NOTE Importante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1176" name="CustomShape 36"/>
          <p:cNvSpPr/>
          <p:nvPr/>
        </p:nvSpPr>
        <p:spPr>
          <a:xfrm>
            <a:off x="4432320" y="2985120"/>
            <a:ext cx="618120" cy="522720"/>
          </a:xfrm>
          <a:custGeom>
            <a:avLst/>
            <a:gdLst/>
            <a:ahLst/>
            <a:rect l="l" t="t" r="r" b="b"/>
            <a:pathLst>
              <a:path w="618564" h="522917">
                <a:moveTo>
                  <a:pt x="0" y="0"/>
                </a:moveTo>
                <a:cubicBezTo>
                  <a:pt x="18377" y="177053"/>
                  <a:pt x="36755" y="354106"/>
                  <a:pt x="139849" y="441064"/>
                </a:cubicBezTo>
                <a:cubicBezTo>
                  <a:pt x="242943" y="528022"/>
                  <a:pt x="430753" y="524884"/>
                  <a:pt x="618564" y="521746"/>
                </a:cubicBez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177" name="CustomShape 37"/>
          <p:cNvSpPr/>
          <p:nvPr/>
        </p:nvSpPr>
        <p:spPr>
          <a:xfrm>
            <a:off x="5164560" y="3285720"/>
            <a:ext cx="3431880" cy="577800"/>
          </a:xfrm>
          <a:prstGeom prst="rect">
            <a:avLst/>
          </a:prstGeom>
          <a:noFill/>
          <a:ln>
            <a:noFill/>
          </a:ln>
          <a:effectLst>
            <a:outerShdw blurRad="152400" dir="5400000" dist="317520" rotWithShape="0" sx="90000" sy="-1900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fr-CA" sz="3200" spc="-1" strike="noStrike">
                <a:solidFill>
                  <a:srgbClr val="ff0000"/>
                </a:solidFill>
                <a:latin typeface="Times New Roman"/>
              </a:rPr>
              <a:t>End-to-end training</a:t>
            </a:r>
            <a:endParaRPr b="0" lang="en-CA" sz="3200" spc="-1" strike="noStrike">
              <a:latin typeface="Arial"/>
            </a:endParaRPr>
          </a:p>
        </p:txBody>
      </p:sp>
      <p:pic>
        <p:nvPicPr>
          <p:cNvPr id="1178" name="" descr=""/>
          <p:cNvPicPr/>
          <p:nvPr/>
        </p:nvPicPr>
        <p:blipFill>
          <a:blip r:embed="rId1"/>
          <a:stretch/>
        </p:blipFill>
        <p:spPr>
          <a:xfrm>
            <a:off x="2425680" y="434340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1179" name="" descr=""/>
          <p:cNvPicPr/>
          <p:nvPr/>
        </p:nvPicPr>
        <p:blipFill>
          <a:blip r:embed="rId2"/>
          <a:stretch/>
        </p:blipFill>
        <p:spPr>
          <a:xfrm>
            <a:off x="2489040" y="510552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180" name="" descr=""/>
          <p:cNvPicPr/>
          <p:nvPr/>
        </p:nvPicPr>
        <p:blipFill>
          <a:blip r:embed="rId3"/>
          <a:stretch/>
        </p:blipFill>
        <p:spPr>
          <a:xfrm>
            <a:off x="2413080" y="3683160"/>
            <a:ext cx="254160" cy="355680"/>
          </a:xfrm>
          <a:prstGeom prst="rect">
            <a:avLst/>
          </a:prstGeom>
          <a:ln>
            <a:noFill/>
          </a:ln>
        </p:spPr>
      </p:pic>
      <p:pic>
        <p:nvPicPr>
          <p:cNvPr id="1181" name="" descr=""/>
          <p:cNvPicPr/>
          <p:nvPr/>
        </p:nvPicPr>
        <p:blipFill>
          <a:blip r:embed="rId4"/>
          <a:stretch/>
        </p:blipFill>
        <p:spPr>
          <a:xfrm>
            <a:off x="3467160" y="33656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82" name="" descr=""/>
          <p:cNvPicPr/>
          <p:nvPr/>
        </p:nvPicPr>
        <p:blipFill>
          <a:blip r:embed="rId5"/>
          <a:stretch/>
        </p:blipFill>
        <p:spPr>
          <a:xfrm>
            <a:off x="3467160" y="38736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83" name="" descr=""/>
          <p:cNvPicPr/>
          <p:nvPr/>
        </p:nvPicPr>
        <p:blipFill>
          <a:blip r:embed="rId6"/>
          <a:stretch/>
        </p:blipFill>
        <p:spPr>
          <a:xfrm>
            <a:off x="3467160" y="44067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84" name="" descr=""/>
          <p:cNvPicPr/>
          <p:nvPr/>
        </p:nvPicPr>
        <p:blipFill>
          <a:blip r:embed="rId7"/>
          <a:stretch/>
        </p:blipFill>
        <p:spPr>
          <a:xfrm>
            <a:off x="4254480" y="4533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85" name="" descr=""/>
          <p:cNvPicPr/>
          <p:nvPr/>
        </p:nvPicPr>
        <p:blipFill>
          <a:blip r:embed="rId8"/>
          <a:stretch/>
        </p:blipFill>
        <p:spPr>
          <a:xfrm>
            <a:off x="3556080" y="60580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186" name="" descr=""/>
          <p:cNvPicPr/>
          <p:nvPr/>
        </p:nvPicPr>
        <p:blipFill>
          <a:blip r:embed="rId9"/>
          <a:stretch/>
        </p:blipFill>
        <p:spPr>
          <a:xfrm>
            <a:off x="3467160" y="4915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87" name="" descr=""/>
          <p:cNvPicPr/>
          <p:nvPr/>
        </p:nvPicPr>
        <p:blipFill>
          <a:blip r:embed="rId10"/>
          <a:stretch/>
        </p:blipFill>
        <p:spPr>
          <a:xfrm>
            <a:off x="3467160" y="54738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188" name="" descr=""/>
          <p:cNvPicPr/>
          <p:nvPr/>
        </p:nvPicPr>
        <p:blipFill>
          <a:blip r:embed="rId11"/>
          <a:stretch/>
        </p:blipFill>
        <p:spPr>
          <a:xfrm>
            <a:off x="4902120" y="4444920"/>
            <a:ext cx="3251160" cy="457200"/>
          </a:xfrm>
          <a:prstGeom prst="rect">
            <a:avLst/>
          </a:prstGeom>
          <a:ln>
            <a:noFill/>
          </a:ln>
        </p:spPr>
      </p:pic>
      <p:pic>
        <p:nvPicPr>
          <p:cNvPr id="1189" name="" descr=""/>
          <p:cNvPicPr/>
          <p:nvPr/>
        </p:nvPicPr>
        <p:blipFill>
          <a:blip r:embed="rId12"/>
          <a:stretch/>
        </p:blipFill>
        <p:spPr>
          <a:xfrm>
            <a:off x="6426360" y="1117440"/>
            <a:ext cx="635040" cy="291960"/>
          </a:xfrm>
          <a:prstGeom prst="rect">
            <a:avLst/>
          </a:prstGeom>
          <a:ln>
            <a:noFill/>
          </a:ln>
        </p:spPr>
      </p:pic>
      <p:pic>
        <p:nvPicPr>
          <p:cNvPr id="1190" name="" descr=""/>
          <p:cNvPicPr/>
          <p:nvPr/>
        </p:nvPicPr>
        <p:blipFill>
          <a:blip r:embed="rId13"/>
          <a:stretch/>
        </p:blipFill>
        <p:spPr>
          <a:xfrm>
            <a:off x="2971800" y="1384200"/>
            <a:ext cx="1117440" cy="29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8" dur="indefinite" restart="never" nodeType="tmRoot">
          <p:childTnLst>
            <p:seq>
              <p:cTn id="279" dur="indefinite" nodeType="mainSeq">
                <p:childTnLst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4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7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CustomShape 1"/>
          <p:cNvSpPr/>
          <p:nvPr/>
        </p:nvSpPr>
        <p:spPr>
          <a:xfrm>
            <a:off x="137160" y="1052640"/>
            <a:ext cx="2823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Aucun neurone caché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192" name="CustomShape 2"/>
          <p:cNvSpPr/>
          <p:nvPr/>
        </p:nvSpPr>
        <p:spPr>
          <a:xfrm>
            <a:off x="261720" y="6341040"/>
            <a:ext cx="8881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http://cs.stanford.edu/people/karpathy/convnetjs/demo/classify2d.html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193" name="CustomShape 3"/>
          <p:cNvSpPr/>
          <p:nvPr/>
        </p:nvSpPr>
        <p:spPr>
          <a:xfrm>
            <a:off x="3278880" y="1052640"/>
            <a:ext cx="2553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12 neurones cachés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194" name="CustomShape 4"/>
          <p:cNvSpPr/>
          <p:nvPr/>
        </p:nvSpPr>
        <p:spPr>
          <a:xfrm>
            <a:off x="6266160" y="1052640"/>
            <a:ext cx="2553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60 neurones cachés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195" name="CustomShape 5"/>
          <p:cNvSpPr/>
          <p:nvPr/>
        </p:nvSpPr>
        <p:spPr>
          <a:xfrm>
            <a:off x="372240" y="-33840"/>
            <a:ext cx="77720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Nombre de neurons VS Capacité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196" name="CustomShape 6"/>
          <p:cNvSpPr/>
          <p:nvPr/>
        </p:nvSpPr>
        <p:spPr>
          <a:xfrm>
            <a:off x="166680" y="4441320"/>
            <a:ext cx="249300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Cassification linéaire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latin typeface="Times New Roman"/>
              </a:rPr>
              <a:t>Underfitting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(pas assez de capacité)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197" name="CustomShape 7"/>
          <p:cNvSpPr/>
          <p:nvPr/>
        </p:nvSpPr>
        <p:spPr>
          <a:xfrm>
            <a:off x="3049920" y="4441320"/>
            <a:ext cx="285264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Classification non linéaire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b050"/>
                </a:solidFill>
                <a:latin typeface="Times New Roman"/>
              </a:rPr>
              <a:t>BON RÉSULTAT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(bonne capacité)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198" name="CustomShape 8"/>
          <p:cNvSpPr/>
          <p:nvPr/>
        </p:nvSpPr>
        <p:spPr>
          <a:xfrm>
            <a:off x="6146640" y="4441320"/>
            <a:ext cx="285264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Classification non linéaire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latin typeface="Times New Roman"/>
              </a:rPr>
              <a:t>Over fitting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(trop grande capacité)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1199" name="" descr=""/>
          <p:cNvPicPr/>
          <p:nvPr/>
        </p:nvPicPr>
        <p:blipFill>
          <a:blip r:embed="rId1"/>
          <a:stretch/>
        </p:blipFill>
        <p:spPr>
          <a:xfrm>
            <a:off x="50760" y="1511280"/>
            <a:ext cx="2908440" cy="2946240"/>
          </a:xfrm>
          <a:prstGeom prst="rect">
            <a:avLst/>
          </a:prstGeom>
          <a:ln>
            <a:noFill/>
          </a:ln>
        </p:spPr>
      </p:pic>
      <p:pic>
        <p:nvPicPr>
          <p:cNvPr id="1200" name="" descr=""/>
          <p:cNvPicPr/>
          <p:nvPr/>
        </p:nvPicPr>
        <p:blipFill>
          <a:blip r:embed="rId2"/>
          <a:stretch/>
        </p:blipFill>
        <p:spPr>
          <a:xfrm>
            <a:off x="6108840" y="1511280"/>
            <a:ext cx="2895480" cy="2895480"/>
          </a:xfrm>
          <a:prstGeom prst="rect">
            <a:avLst/>
          </a:prstGeom>
          <a:ln>
            <a:noFill/>
          </a:ln>
        </p:spPr>
      </p:pic>
      <p:pic>
        <p:nvPicPr>
          <p:cNvPr id="1201" name="" descr=""/>
          <p:cNvPicPr/>
          <p:nvPr/>
        </p:nvPicPr>
        <p:blipFill>
          <a:blip r:embed="rId3"/>
          <a:stretch/>
        </p:blipFill>
        <p:spPr>
          <a:xfrm>
            <a:off x="3111480" y="1498680"/>
            <a:ext cx="2870280" cy="295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TextShape 1"/>
          <p:cNvSpPr txBox="1"/>
          <p:nvPr/>
        </p:nvSpPr>
        <p:spPr>
          <a:xfrm>
            <a:off x="653724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9D7D57FC-96FC-463A-97BD-1EA5BF28B3FB}" type="slidenum"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1203" name="CustomShape 2"/>
          <p:cNvSpPr/>
          <p:nvPr/>
        </p:nvSpPr>
        <p:spPr>
          <a:xfrm>
            <a:off x="3340800" y="29113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04" name="CustomShape 3"/>
          <p:cNvSpPr/>
          <p:nvPr/>
        </p:nvSpPr>
        <p:spPr>
          <a:xfrm flipV="1">
            <a:off x="2719440" y="3114360"/>
            <a:ext cx="621000" cy="3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4"/>
          <p:cNvSpPr/>
          <p:nvPr/>
        </p:nvSpPr>
        <p:spPr>
          <a:xfrm flipV="1">
            <a:off x="2719440" y="3113640"/>
            <a:ext cx="621000" cy="67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5"/>
          <p:cNvSpPr/>
          <p:nvPr/>
        </p:nvSpPr>
        <p:spPr>
          <a:xfrm>
            <a:off x="2719440" y="2477880"/>
            <a:ext cx="62100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6"/>
          <p:cNvSpPr/>
          <p:nvPr/>
        </p:nvSpPr>
        <p:spPr>
          <a:xfrm>
            <a:off x="3362400" y="186228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08" name="CustomShape 7"/>
          <p:cNvSpPr/>
          <p:nvPr/>
        </p:nvSpPr>
        <p:spPr>
          <a:xfrm>
            <a:off x="2287440" y="29469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09" name="CustomShape 8"/>
          <p:cNvSpPr/>
          <p:nvPr/>
        </p:nvSpPr>
        <p:spPr>
          <a:xfrm>
            <a:off x="2287440" y="358668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10" name="CustomShape 9"/>
          <p:cNvSpPr/>
          <p:nvPr/>
        </p:nvSpPr>
        <p:spPr>
          <a:xfrm>
            <a:off x="2287440" y="22791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11" name="CustomShape 10"/>
          <p:cNvSpPr/>
          <p:nvPr/>
        </p:nvSpPr>
        <p:spPr>
          <a:xfrm flipV="1">
            <a:off x="2719440" y="2065320"/>
            <a:ext cx="642600" cy="10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2" name="CustomShape 11"/>
          <p:cNvSpPr/>
          <p:nvPr/>
        </p:nvSpPr>
        <p:spPr>
          <a:xfrm flipV="1">
            <a:off x="2719440" y="2065320"/>
            <a:ext cx="642600" cy="171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3" name="CustomShape 12"/>
          <p:cNvSpPr/>
          <p:nvPr/>
        </p:nvSpPr>
        <p:spPr>
          <a:xfrm flipV="1">
            <a:off x="2719440" y="2064600"/>
            <a:ext cx="64260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4" name="CustomShape 13"/>
          <p:cNvSpPr/>
          <p:nvPr/>
        </p:nvSpPr>
        <p:spPr>
          <a:xfrm>
            <a:off x="3345480" y="237888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15" name="CustomShape 14"/>
          <p:cNvSpPr/>
          <p:nvPr/>
        </p:nvSpPr>
        <p:spPr>
          <a:xfrm flipV="1">
            <a:off x="2719440" y="2601720"/>
            <a:ext cx="625320" cy="54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6" name="CustomShape 15"/>
          <p:cNvSpPr/>
          <p:nvPr/>
        </p:nvSpPr>
        <p:spPr>
          <a:xfrm flipV="1">
            <a:off x="2719440" y="2601720"/>
            <a:ext cx="625320" cy="11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7" name="CustomShape 16"/>
          <p:cNvSpPr/>
          <p:nvPr/>
        </p:nvSpPr>
        <p:spPr>
          <a:xfrm flipV="1">
            <a:off x="2719440" y="2601720"/>
            <a:ext cx="625320" cy="54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17"/>
          <p:cNvSpPr/>
          <p:nvPr/>
        </p:nvSpPr>
        <p:spPr>
          <a:xfrm>
            <a:off x="4137120" y="3038040"/>
            <a:ext cx="446040" cy="42840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19" name="CustomShape 18"/>
          <p:cNvSpPr/>
          <p:nvPr/>
        </p:nvSpPr>
        <p:spPr>
          <a:xfrm>
            <a:off x="3738960" y="2065680"/>
            <a:ext cx="397800" cy="11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19"/>
          <p:cNvSpPr/>
          <p:nvPr/>
        </p:nvSpPr>
        <p:spPr>
          <a:xfrm>
            <a:off x="3756240" y="2602080"/>
            <a:ext cx="38052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1" name="CustomShape 20"/>
          <p:cNvSpPr/>
          <p:nvPr/>
        </p:nvSpPr>
        <p:spPr>
          <a:xfrm>
            <a:off x="3760560" y="3114360"/>
            <a:ext cx="375840" cy="13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1"/>
          <p:cNvSpPr/>
          <p:nvPr/>
        </p:nvSpPr>
        <p:spPr>
          <a:xfrm flipV="1">
            <a:off x="4583520" y="3242160"/>
            <a:ext cx="21492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3" name="CustomShape 22"/>
          <p:cNvSpPr/>
          <p:nvPr/>
        </p:nvSpPr>
        <p:spPr>
          <a:xfrm>
            <a:off x="3340800" y="45550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24" name="CustomShape 23"/>
          <p:cNvSpPr/>
          <p:nvPr/>
        </p:nvSpPr>
        <p:spPr>
          <a:xfrm flipV="1">
            <a:off x="3699000" y="3252600"/>
            <a:ext cx="437400" cy="136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5" name="CustomShape 24"/>
          <p:cNvSpPr/>
          <p:nvPr/>
        </p:nvSpPr>
        <p:spPr>
          <a:xfrm>
            <a:off x="3340800" y="34261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26" name="CustomShape 25"/>
          <p:cNvSpPr/>
          <p:nvPr/>
        </p:nvSpPr>
        <p:spPr>
          <a:xfrm>
            <a:off x="3340800" y="39794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27" name="CustomShape 26"/>
          <p:cNvSpPr/>
          <p:nvPr/>
        </p:nvSpPr>
        <p:spPr>
          <a:xfrm flipV="1">
            <a:off x="3760560" y="3252600"/>
            <a:ext cx="375840" cy="92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8" name="CustomShape 27"/>
          <p:cNvSpPr/>
          <p:nvPr/>
        </p:nvSpPr>
        <p:spPr>
          <a:xfrm flipV="1">
            <a:off x="3760560" y="3251880"/>
            <a:ext cx="375840" cy="37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9" name="CustomShape 28"/>
          <p:cNvSpPr/>
          <p:nvPr/>
        </p:nvSpPr>
        <p:spPr>
          <a:xfrm flipV="1">
            <a:off x="2719440" y="3628440"/>
            <a:ext cx="621000" cy="15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0" name="CustomShape 29"/>
          <p:cNvSpPr/>
          <p:nvPr/>
        </p:nvSpPr>
        <p:spPr>
          <a:xfrm>
            <a:off x="2719440" y="3785400"/>
            <a:ext cx="621000" cy="3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1" name="CustomShape 30"/>
          <p:cNvSpPr/>
          <p:nvPr/>
        </p:nvSpPr>
        <p:spPr>
          <a:xfrm>
            <a:off x="2719440" y="3145680"/>
            <a:ext cx="621000" cy="48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2" name="CustomShape 31"/>
          <p:cNvSpPr/>
          <p:nvPr/>
        </p:nvSpPr>
        <p:spPr>
          <a:xfrm>
            <a:off x="2719440" y="3145680"/>
            <a:ext cx="621000" cy="103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3" name="CustomShape 32"/>
          <p:cNvSpPr/>
          <p:nvPr/>
        </p:nvSpPr>
        <p:spPr>
          <a:xfrm>
            <a:off x="2719440" y="2477880"/>
            <a:ext cx="621000" cy="115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4" name="CustomShape 33"/>
          <p:cNvSpPr/>
          <p:nvPr/>
        </p:nvSpPr>
        <p:spPr>
          <a:xfrm>
            <a:off x="2719440" y="2477880"/>
            <a:ext cx="621000" cy="170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5" name="CustomShape 34"/>
          <p:cNvSpPr/>
          <p:nvPr/>
        </p:nvSpPr>
        <p:spPr>
          <a:xfrm>
            <a:off x="2137680" y="1027800"/>
            <a:ext cx="845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d’entrée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236" name="CustomShape 35"/>
          <p:cNvSpPr/>
          <p:nvPr/>
        </p:nvSpPr>
        <p:spPr>
          <a:xfrm>
            <a:off x="3194280" y="1028160"/>
            <a:ext cx="8028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237" name="CustomShape 36"/>
          <p:cNvSpPr/>
          <p:nvPr/>
        </p:nvSpPr>
        <p:spPr>
          <a:xfrm>
            <a:off x="4112640" y="1027800"/>
            <a:ext cx="874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de sortie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238" name="CustomShape 37"/>
          <p:cNvSpPr/>
          <p:nvPr/>
        </p:nvSpPr>
        <p:spPr>
          <a:xfrm>
            <a:off x="372240" y="-33840"/>
            <a:ext cx="83948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2D, 2Classes, Réseau à 1 couche cachée</a:t>
            </a:r>
            <a:endParaRPr b="0" lang="en-CA" sz="4000" spc="-1" strike="noStrike">
              <a:latin typeface="Arial"/>
            </a:endParaRPr>
          </a:p>
        </p:txBody>
      </p:sp>
      <p:pic>
        <p:nvPicPr>
          <p:cNvPr id="1239" name="" descr=""/>
          <p:cNvPicPr/>
          <p:nvPr/>
        </p:nvPicPr>
        <p:blipFill>
          <a:blip r:embed="rId1"/>
          <a:stretch/>
        </p:blipFill>
        <p:spPr>
          <a:xfrm>
            <a:off x="2438280" y="36957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240" name="" descr=""/>
          <p:cNvPicPr/>
          <p:nvPr/>
        </p:nvPicPr>
        <p:blipFill>
          <a:blip r:embed="rId2"/>
          <a:stretch/>
        </p:blipFill>
        <p:spPr>
          <a:xfrm>
            <a:off x="3390840" y="19432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241" name="" descr=""/>
          <p:cNvPicPr/>
          <p:nvPr/>
        </p:nvPicPr>
        <p:blipFill>
          <a:blip r:embed="rId3"/>
          <a:stretch/>
        </p:blipFill>
        <p:spPr>
          <a:xfrm>
            <a:off x="3390840" y="2463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242" name="" descr=""/>
          <p:cNvPicPr/>
          <p:nvPr/>
        </p:nvPicPr>
        <p:blipFill>
          <a:blip r:embed="rId4"/>
          <a:stretch/>
        </p:blipFill>
        <p:spPr>
          <a:xfrm>
            <a:off x="3390840" y="2984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243" name="" descr=""/>
          <p:cNvPicPr/>
          <p:nvPr/>
        </p:nvPicPr>
        <p:blipFill>
          <a:blip r:embed="rId5"/>
          <a:stretch/>
        </p:blipFill>
        <p:spPr>
          <a:xfrm>
            <a:off x="4191120" y="3124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244" name="" descr=""/>
          <p:cNvPicPr/>
          <p:nvPr/>
        </p:nvPicPr>
        <p:blipFill>
          <a:blip r:embed="rId6"/>
          <a:stretch/>
        </p:blipFill>
        <p:spPr>
          <a:xfrm>
            <a:off x="3492360" y="46353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245" name="" descr=""/>
          <p:cNvPicPr/>
          <p:nvPr/>
        </p:nvPicPr>
        <p:blipFill>
          <a:blip r:embed="rId7"/>
          <a:stretch/>
        </p:blipFill>
        <p:spPr>
          <a:xfrm>
            <a:off x="3390840" y="35053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246" name="" descr=""/>
          <p:cNvPicPr/>
          <p:nvPr/>
        </p:nvPicPr>
        <p:blipFill>
          <a:blip r:embed="rId8"/>
          <a:stretch/>
        </p:blipFill>
        <p:spPr>
          <a:xfrm>
            <a:off x="3390840" y="40514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247" name="" descr=""/>
          <p:cNvPicPr/>
          <p:nvPr/>
        </p:nvPicPr>
        <p:blipFill>
          <a:blip r:embed="rId9"/>
          <a:stretch/>
        </p:blipFill>
        <p:spPr>
          <a:xfrm>
            <a:off x="4788000" y="2984400"/>
            <a:ext cx="3251160" cy="457200"/>
          </a:xfrm>
          <a:prstGeom prst="rect">
            <a:avLst/>
          </a:prstGeom>
          <a:ln>
            <a:noFill/>
          </a:ln>
        </p:spPr>
      </p:pic>
      <p:pic>
        <p:nvPicPr>
          <p:cNvPr id="1248" name="" descr=""/>
          <p:cNvPicPr/>
          <p:nvPr/>
        </p:nvPicPr>
        <p:blipFill>
          <a:blip r:embed="rId10"/>
          <a:stretch/>
        </p:blipFill>
        <p:spPr>
          <a:xfrm>
            <a:off x="2374920" y="224784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1249" name="" descr=""/>
          <p:cNvPicPr/>
          <p:nvPr/>
        </p:nvPicPr>
        <p:blipFill>
          <a:blip r:embed="rId11"/>
          <a:stretch/>
        </p:blipFill>
        <p:spPr>
          <a:xfrm>
            <a:off x="2400480" y="2971800"/>
            <a:ext cx="254160" cy="33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TextShape 1"/>
          <p:cNvSpPr txBox="1"/>
          <p:nvPr/>
        </p:nvSpPr>
        <p:spPr>
          <a:xfrm>
            <a:off x="653724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B42BC408-45EE-45E5-9B8B-40194407DCD3}" type="slidenum"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1251" name="CustomShape 2"/>
          <p:cNvSpPr/>
          <p:nvPr/>
        </p:nvSpPr>
        <p:spPr>
          <a:xfrm>
            <a:off x="3340800" y="29113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52" name="CustomShape 3"/>
          <p:cNvSpPr/>
          <p:nvPr/>
        </p:nvSpPr>
        <p:spPr>
          <a:xfrm flipV="1">
            <a:off x="2487240" y="3113640"/>
            <a:ext cx="853200" cy="7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CustomShape 4"/>
          <p:cNvSpPr/>
          <p:nvPr/>
        </p:nvSpPr>
        <p:spPr>
          <a:xfrm flipV="1">
            <a:off x="2487240" y="3113640"/>
            <a:ext cx="853200" cy="129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4" name="CustomShape 5"/>
          <p:cNvSpPr/>
          <p:nvPr/>
        </p:nvSpPr>
        <p:spPr>
          <a:xfrm>
            <a:off x="2487240" y="2724120"/>
            <a:ext cx="853200" cy="39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6"/>
          <p:cNvSpPr/>
          <p:nvPr/>
        </p:nvSpPr>
        <p:spPr>
          <a:xfrm>
            <a:off x="3362400" y="186228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56" name="CustomShape 7"/>
          <p:cNvSpPr/>
          <p:nvPr/>
        </p:nvSpPr>
        <p:spPr>
          <a:xfrm flipV="1">
            <a:off x="2487240" y="2065320"/>
            <a:ext cx="874800" cy="187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8"/>
          <p:cNvSpPr/>
          <p:nvPr/>
        </p:nvSpPr>
        <p:spPr>
          <a:xfrm flipV="1">
            <a:off x="2487240" y="2065320"/>
            <a:ext cx="874800" cy="112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9"/>
          <p:cNvSpPr/>
          <p:nvPr/>
        </p:nvSpPr>
        <p:spPr>
          <a:xfrm flipV="1">
            <a:off x="2487240" y="2064600"/>
            <a:ext cx="874800" cy="19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10"/>
          <p:cNvSpPr/>
          <p:nvPr/>
        </p:nvSpPr>
        <p:spPr>
          <a:xfrm>
            <a:off x="3345480" y="237888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60" name="CustomShape 11"/>
          <p:cNvSpPr/>
          <p:nvPr/>
        </p:nvSpPr>
        <p:spPr>
          <a:xfrm flipV="1">
            <a:off x="2487240" y="2601720"/>
            <a:ext cx="857520" cy="180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1" name="CustomShape 12"/>
          <p:cNvSpPr/>
          <p:nvPr/>
        </p:nvSpPr>
        <p:spPr>
          <a:xfrm flipV="1">
            <a:off x="2487240" y="2601720"/>
            <a:ext cx="857520" cy="134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2" name="CustomShape 13"/>
          <p:cNvSpPr/>
          <p:nvPr/>
        </p:nvSpPr>
        <p:spPr>
          <a:xfrm flipV="1">
            <a:off x="2487240" y="2601720"/>
            <a:ext cx="857520" cy="12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3" name="CustomShape 14"/>
          <p:cNvSpPr/>
          <p:nvPr/>
        </p:nvSpPr>
        <p:spPr>
          <a:xfrm>
            <a:off x="4137120" y="3038040"/>
            <a:ext cx="446040" cy="42840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64" name="CustomShape 15"/>
          <p:cNvSpPr/>
          <p:nvPr/>
        </p:nvSpPr>
        <p:spPr>
          <a:xfrm>
            <a:off x="3738960" y="2065680"/>
            <a:ext cx="397800" cy="11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5" name="CustomShape 16"/>
          <p:cNvSpPr/>
          <p:nvPr/>
        </p:nvSpPr>
        <p:spPr>
          <a:xfrm>
            <a:off x="3756240" y="2602080"/>
            <a:ext cx="38052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6" name="CustomShape 17"/>
          <p:cNvSpPr/>
          <p:nvPr/>
        </p:nvSpPr>
        <p:spPr>
          <a:xfrm>
            <a:off x="3760560" y="3114360"/>
            <a:ext cx="375840" cy="13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7" name="CustomShape 18"/>
          <p:cNvSpPr/>
          <p:nvPr/>
        </p:nvSpPr>
        <p:spPr>
          <a:xfrm flipV="1">
            <a:off x="4583520" y="3242160"/>
            <a:ext cx="21492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8" name="CustomShape 19"/>
          <p:cNvSpPr/>
          <p:nvPr/>
        </p:nvSpPr>
        <p:spPr>
          <a:xfrm>
            <a:off x="3340800" y="45550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69" name="CustomShape 20"/>
          <p:cNvSpPr/>
          <p:nvPr/>
        </p:nvSpPr>
        <p:spPr>
          <a:xfrm flipV="1">
            <a:off x="3699000" y="3252600"/>
            <a:ext cx="437400" cy="136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21"/>
          <p:cNvSpPr/>
          <p:nvPr/>
        </p:nvSpPr>
        <p:spPr>
          <a:xfrm>
            <a:off x="3340800" y="34261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71" name="CustomShape 22"/>
          <p:cNvSpPr/>
          <p:nvPr/>
        </p:nvSpPr>
        <p:spPr>
          <a:xfrm>
            <a:off x="3340800" y="39794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72" name="CustomShape 23"/>
          <p:cNvSpPr/>
          <p:nvPr/>
        </p:nvSpPr>
        <p:spPr>
          <a:xfrm flipV="1">
            <a:off x="3760560" y="3252600"/>
            <a:ext cx="375840" cy="92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3" name="CustomShape 24"/>
          <p:cNvSpPr/>
          <p:nvPr/>
        </p:nvSpPr>
        <p:spPr>
          <a:xfrm flipV="1">
            <a:off x="3760560" y="3251880"/>
            <a:ext cx="375840" cy="37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4" name="CustomShape 25"/>
          <p:cNvSpPr/>
          <p:nvPr/>
        </p:nvSpPr>
        <p:spPr>
          <a:xfrm flipV="1">
            <a:off x="2487240" y="3628440"/>
            <a:ext cx="853200" cy="77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5" name="CustomShape 26"/>
          <p:cNvSpPr/>
          <p:nvPr/>
        </p:nvSpPr>
        <p:spPr>
          <a:xfrm flipV="1">
            <a:off x="2487240" y="4182480"/>
            <a:ext cx="853200" cy="22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27"/>
          <p:cNvSpPr/>
          <p:nvPr/>
        </p:nvSpPr>
        <p:spPr>
          <a:xfrm>
            <a:off x="2487240" y="3186360"/>
            <a:ext cx="853200" cy="44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7" name="CustomShape 28"/>
          <p:cNvSpPr/>
          <p:nvPr/>
        </p:nvSpPr>
        <p:spPr>
          <a:xfrm>
            <a:off x="2487240" y="3943080"/>
            <a:ext cx="85320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8" name="CustomShape 29"/>
          <p:cNvSpPr/>
          <p:nvPr/>
        </p:nvSpPr>
        <p:spPr>
          <a:xfrm>
            <a:off x="2487240" y="2262240"/>
            <a:ext cx="853200" cy="136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30"/>
          <p:cNvSpPr/>
          <p:nvPr/>
        </p:nvSpPr>
        <p:spPr>
          <a:xfrm>
            <a:off x="2487240" y="2724120"/>
            <a:ext cx="853200" cy="145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31"/>
          <p:cNvSpPr/>
          <p:nvPr/>
        </p:nvSpPr>
        <p:spPr>
          <a:xfrm>
            <a:off x="265680" y="5348520"/>
            <a:ext cx="89258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Au peut facilement augmenter la dimensionnalité des données d’entrée.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Cela n’a pour effet que 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d’augmenter le nombre de colonnes dans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281" name="CustomShape 32"/>
          <p:cNvSpPr/>
          <p:nvPr/>
        </p:nvSpPr>
        <p:spPr>
          <a:xfrm>
            <a:off x="1542960" y="6242040"/>
            <a:ext cx="4078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Ce réseau a 5x(k+1)+1x6</a:t>
            </a:r>
            <a:r>
              <a:rPr b="1" lang="en-US" sz="2000" spc="-1" strike="noStrike">
                <a:solidFill>
                  <a:srgbClr val="ff0000"/>
                </a:solidFill>
                <a:latin typeface="Times New Roman"/>
              </a:rPr>
              <a:t> paramètres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282" name="CustomShape 33"/>
          <p:cNvSpPr/>
          <p:nvPr/>
        </p:nvSpPr>
        <p:spPr>
          <a:xfrm>
            <a:off x="1876320" y="1011960"/>
            <a:ext cx="845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d’entrée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283" name="CustomShape 34"/>
          <p:cNvSpPr/>
          <p:nvPr/>
        </p:nvSpPr>
        <p:spPr>
          <a:xfrm>
            <a:off x="3148920" y="1024920"/>
            <a:ext cx="8028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284" name="CustomShape 35"/>
          <p:cNvSpPr/>
          <p:nvPr/>
        </p:nvSpPr>
        <p:spPr>
          <a:xfrm>
            <a:off x="4112640" y="1027800"/>
            <a:ext cx="874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de sortie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285" name="CustomShape 36"/>
          <p:cNvSpPr/>
          <p:nvPr/>
        </p:nvSpPr>
        <p:spPr>
          <a:xfrm>
            <a:off x="372240" y="-33840"/>
            <a:ext cx="83948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ff0000"/>
                </a:solidFill>
                <a:uFillTx/>
                <a:latin typeface="Times New Roman"/>
              </a:rPr>
              <a:t>kD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, 2Classes, Réseau à 1 couche cachée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1286" name="CustomShape 37"/>
          <p:cNvSpPr/>
          <p:nvPr/>
        </p:nvSpPr>
        <p:spPr>
          <a:xfrm>
            <a:off x="2078280" y="208008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87" name="CustomShape 38"/>
          <p:cNvSpPr/>
          <p:nvPr/>
        </p:nvSpPr>
        <p:spPr>
          <a:xfrm>
            <a:off x="2078280" y="254196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88" name="CustomShape 39"/>
          <p:cNvSpPr/>
          <p:nvPr/>
        </p:nvSpPr>
        <p:spPr>
          <a:xfrm>
            <a:off x="2078280" y="376092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89" name="CustomShape 40"/>
          <p:cNvSpPr/>
          <p:nvPr/>
        </p:nvSpPr>
        <p:spPr>
          <a:xfrm>
            <a:off x="2078280" y="422460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90" name="CustomShape 41"/>
          <p:cNvSpPr/>
          <p:nvPr/>
        </p:nvSpPr>
        <p:spPr>
          <a:xfrm>
            <a:off x="2078280" y="300420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91" name="CustomShape 42"/>
          <p:cNvSpPr/>
          <p:nvPr/>
        </p:nvSpPr>
        <p:spPr>
          <a:xfrm>
            <a:off x="2487240" y="2262240"/>
            <a:ext cx="857520" cy="33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2" name="CustomShape 43"/>
          <p:cNvSpPr/>
          <p:nvPr/>
        </p:nvSpPr>
        <p:spPr>
          <a:xfrm flipV="1">
            <a:off x="2487240" y="2065320"/>
            <a:ext cx="874800" cy="65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44"/>
          <p:cNvSpPr/>
          <p:nvPr/>
        </p:nvSpPr>
        <p:spPr>
          <a:xfrm>
            <a:off x="2487240" y="3186360"/>
            <a:ext cx="853200" cy="99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45"/>
          <p:cNvSpPr/>
          <p:nvPr/>
        </p:nvSpPr>
        <p:spPr>
          <a:xfrm>
            <a:off x="527400" y="858240"/>
            <a:ext cx="1458360" cy="3107520"/>
          </a:xfrm>
          <a:custGeom>
            <a:avLst/>
            <a:gdLst/>
            <a:ahLst/>
            <a:rect l="l" t="t" r="r" b="b"/>
            <a:pathLst>
              <a:path w="1458540" h="3107838">
                <a:moveTo>
                  <a:pt x="28037" y="0"/>
                </a:moveTo>
                <a:cubicBezTo>
                  <a:pt x="-9830" y="1008832"/>
                  <a:pt x="-47696" y="2017664"/>
                  <a:pt x="190721" y="2535637"/>
                </a:cubicBezTo>
                <a:cubicBezTo>
                  <a:pt x="429138" y="3053610"/>
                  <a:pt x="943839" y="3080724"/>
                  <a:pt x="1458540" y="3107838"/>
                </a:cubicBezTo>
              </a:path>
            </a:pathLst>
          </a:custGeom>
          <a:noFill/>
          <a:ln>
            <a:solidFill>
              <a:srgbClr val="ff0000"/>
            </a:solidFill>
            <a:round/>
            <a:tailEnd len="med" type="arrow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95" name="" descr=""/>
          <p:cNvPicPr/>
          <p:nvPr/>
        </p:nvPicPr>
        <p:blipFill>
          <a:blip r:embed="rId1"/>
          <a:stretch/>
        </p:blipFill>
        <p:spPr>
          <a:xfrm>
            <a:off x="3390840" y="19432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296" name="" descr=""/>
          <p:cNvPicPr/>
          <p:nvPr/>
        </p:nvPicPr>
        <p:blipFill>
          <a:blip r:embed="rId2"/>
          <a:stretch/>
        </p:blipFill>
        <p:spPr>
          <a:xfrm>
            <a:off x="3390840" y="2463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297" name="" descr=""/>
          <p:cNvPicPr/>
          <p:nvPr/>
        </p:nvPicPr>
        <p:blipFill>
          <a:blip r:embed="rId3"/>
          <a:stretch/>
        </p:blipFill>
        <p:spPr>
          <a:xfrm>
            <a:off x="3390840" y="2984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298" name="" descr=""/>
          <p:cNvPicPr/>
          <p:nvPr/>
        </p:nvPicPr>
        <p:blipFill>
          <a:blip r:embed="rId4"/>
          <a:stretch/>
        </p:blipFill>
        <p:spPr>
          <a:xfrm>
            <a:off x="4191120" y="3124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299" name="" descr=""/>
          <p:cNvPicPr/>
          <p:nvPr/>
        </p:nvPicPr>
        <p:blipFill>
          <a:blip r:embed="rId5"/>
          <a:stretch/>
        </p:blipFill>
        <p:spPr>
          <a:xfrm>
            <a:off x="3492360" y="46353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300" name="" descr=""/>
          <p:cNvPicPr/>
          <p:nvPr/>
        </p:nvPicPr>
        <p:blipFill>
          <a:blip r:embed="rId6"/>
          <a:stretch/>
        </p:blipFill>
        <p:spPr>
          <a:xfrm>
            <a:off x="3390840" y="35053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301" name="" descr=""/>
          <p:cNvPicPr/>
          <p:nvPr/>
        </p:nvPicPr>
        <p:blipFill>
          <a:blip r:embed="rId7"/>
          <a:stretch/>
        </p:blipFill>
        <p:spPr>
          <a:xfrm>
            <a:off x="3390840" y="40514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302" name="" descr=""/>
          <p:cNvPicPr/>
          <p:nvPr/>
        </p:nvPicPr>
        <p:blipFill>
          <a:blip r:embed="rId8"/>
          <a:stretch/>
        </p:blipFill>
        <p:spPr>
          <a:xfrm>
            <a:off x="2184480" y="2095560"/>
            <a:ext cx="216000" cy="304920"/>
          </a:xfrm>
          <a:prstGeom prst="rect">
            <a:avLst/>
          </a:prstGeom>
          <a:ln>
            <a:noFill/>
          </a:ln>
        </p:spPr>
      </p:pic>
      <p:pic>
        <p:nvPicPr>
          <p:cNvPr id="1303" name="" descr=""/>
          <p:cNvPicPr/>
          <p:nvPr/>
        </p:nvPicPr>
        <p:blipFill>
          <a:blip r:embed="rId9"/>
          <a:stretch/>
        </p:blipFill>
        <p:spPr>
          <a:xfrm>
            <a:off x="2158920" y="374652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1304" name="" descr=""/>
          <p:cNvPicPr/>
          <p:nvPr/>
        </p:nvPicPr>
        <p:blipFill>
          <a:blip r:embed="rId10"/>
          <a:stretch/>
        </p:blipFill>
        <p:spPr>
          <a:xfrm>
            <a:off x="2222640" y="4317840"/>
            <a:ext cx="101520" cy="165240"/>
          </a:xfrm>
          <a:prstGeom prst="rect">
            <a:avLst/>
          </a:prstGeom>
          <a:ln>
            <a:noFill/>
          </a:ln>
        </p:spPr>
      </p:pic>
      <p:pic>
        <p:nvPicPr>
          <p:cNvPr id="1305" name="" descr=""/>
          <p:cNvPicPr/>
          <p:nvPr/>
        </p:nvPicPr>
        <p:blipFill>
          <a:blip r:embed="rId11"/>
          <a:stretch/>
        </p:blipFill>
        <p:spPr>
          <a:xfrm>
            <a:off x="2184480" y="254016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1306" name="" descr=""/>
          <p:cNvPicPr/>
          <p:nvPr/>
        </p:nvPicPr>
        <p:blipFill>
          <a:blip r:embed="rId12"/>
          <a:stretch/>
        </p:blipFill>
        <p:spPr>
          <a:xfrm>
            <a:off x="8534520" y="572760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1307" name="" descr=""/>
          <p:cNvPicPr/>
          <p:nvPr/>
        </p:nvPicPr>
        <p:blipFill>
          <a:blip r:embed="rId13"/>
          <a:stretch/>
        </p:blipFill>
        <p:spPr>
          <a:xfrm>
            <a:off x="2095560" y="3403440"/>
            <a:ext cx="393840" cy="279360"/>
          </a:xfrm>
          <a:prstGeom prst="rect">
            <a:avLst/>
          </a:prstGeom>
          <a:ln>
            <a:noFill/>
          </a:ln>
        </p:spPr>
      </p:pic>
      <p:pic>
        <p:nvPicPr>
          <p:cNvPr id="1308" name="" descr=""/>
          <p:cNvPicPr/>
          <p:nvPr/>
        </p:nvPicPr>
        <p:blipFill>
          <a:blip r:embed="rId14"/>
          <a:stretch/>
        </p:blipFill>
        <p:spPr>
          <a:xfrm>
            <a:off x="4788000" y="2997360"/>
            <a:ext cx="3251160" cy="457200"/>
          </a:xfrm>
          <a:prstGeom prst="rect">
            <a:avLst/>
          </a:prstGeom>
          <a:ln>
            <a:noFill/>
          </a:ln>
        </p:spPr>
      </p:pic>
      <p:pic>
        <p:nvPicPr>
          <p:cNvPr id="1309" name="" descr=""/>
          <p:cNvPicPr/>
          <p:nvPr/>
        </p:nvPicPr>
        <p:blipFill>
          <a:blip r:embed="rId15"/>
          <a:stretch/>
        </p:blipFill>
        <p:spPr>
          <a:xfrm>
            <a:off x="2184480" y="2971800"/>
            <a:ext cx="254160" cy="35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8" dur="indefinite" restart="never" nodeType="tmRoot">
          <p:childTnLst>
            <p:seq>
              <p:cTn id="289" dur="indefinite" nodeType="mainSeq">
                <p:childTnLst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TextShape 1"/>
          <p:cNvSpPr txBox="1"/>
          <p:nvPr/>
        </p:nvSpPr>
        <p:spPr>
          <a:xfrm>
            <a:off x="653724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986C5301-A506-492D-A0B2-E80E1BC08892}" type="slidenum"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1311" name="CustomShape 2"/>
          <p:cNvSpPr/>
          <p:nvPr/>
        </p:nvSpPr>
        <p:spPr>
          <a:xfrm>
            <a:off x="2770560" y="30524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12" name="CustomShape 3"/>
          <p:cNvSpPr/>
          <p:nvPr/>
        </p:nvSpPr>
        <p:spPr>
          <a:xfrm flipV="1">
            <a:off x="1917000" y="3254760"/>
            <a:ext cx="853200" cy="7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3" name="CustomShape 4"/>
          <p:cNvSpPr/>
          <p:nvPr/>
        </p:nvSpPr>
        <p:spPr>
          <a:xfrm flipV="1">
            <a:off x="1917000" y="3254760"/>
            <a:ext cx="853200" cy="129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CustomShape 5"/>
          <p:cNvSpPr/>
          <p:nvPr/>
        </p:nvSpPr>
        <p:spPr>
          <a:xfrm>
            <a:off x="1917000" y="2864880"/>
            <a:ext cx="853200" cy="39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2792160" y="200340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16" name="CustomShape 7"/>
          <p:cNvSpPr/>
          <p:nvPr/>
        </p:nvSpPr>
        <p:spPr>
          <a:xfrm flipV="1">
            <a:off x="1917000" y="2206080"/>
            <a:ext cx="874800" cy="187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7" name="CustomShape 8"/>
          <p:cNvSpPr/>
          <p:nvPr/>
        </p:nvSpPr>
        <p:spPr>
          <a:xfrm flipV="1">
            <a:off x="1917000" y="2206080"/>
            <a:ext cx="874800" cy="112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8" name="CustomShape 9"/>
          <p:cNvSpPr/>
          <p:nvPr/>
        </p:nvSpPr>
        <p:spPr>
          <a:xfrm flipV="1">
            <a:off x="1917000" y="2205360"/>
            <a:ext cx="874800" cy="19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9" name="CustomShape 10"/>
          <p:cNvSpPr/>
          <p:nvPr/>
        </p:nvSpPr>
        <p:spPr>
          <a:xfrm>
            <a:off x="2775240" y="251964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20" name="CustomShape 11"/>
          <p:cNvSpPr/>
          <p:nvPr/>
        </p:nvSpPr>
        <p:spPr>
          <a:xfrm flipV="1">
            <a:off x="1917000" y="2742480"/>
            <a:ext cx="857520" cy="180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12"/>
          <p:cNvSpPr/>
          <p:nvPr/>
        </p:nvSpPr>
        <p:spPr>
          <a:xfrm flipV="1">
            <a:off x="1917000" y="2742480"/>
            <a:ext cx="857520" cy="134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13"/>
          <p:cNvSpPr/>
          <p:nvPr/>
        </p:nvSpPr>
        <p:spPr>
          <a:xfrm flipV="1">
            <a:off x="1917000" y="2742480"/>
            <a:ext cx="857520" cy="12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14"/>
          <p:cNvSpPr/>
          <p:nvPr/>
        </p:nvSpPr>
        <p:spPr>
          <a:xfrm>
            <a:off x="4455720" y="3443760"/>
            <a:ext cx="446040" cy="42840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24" name="CustomShape 15"/>
          <p:cNvSpPr/>
          <p:nvPr/>
        </p:nvSpPr>
        <p:spPr>
          <a:xfrm flipV="1">
            <a:off x="4886640" y="3638160"/>
            <a:ext cx="21492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5" name="CustomShape 16"/>
          <p:cNvSpPr/>
          <p:nvPr/>
        </p:nvSpPr>
        <p:spPr>
          <a:xfrm>
            <a:off x="2770560" y="46958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26" name="CustomShape 17"/>
          <p:cNvSpPr/>
          <p:nvPr/>
        </p:nvSpPr>
        <p:spPr>
          <a:xfrm>
            <a:off x="2770560" y="35668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27" name="CustomShape 18"/>
          <p:cNvSpPr/>
          <p:nvPr/>
        </p:nvSpPr>
        <p:spPr>
          <a:xfrm>
            <a:off x="2770560" y="41202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28" name="CustomShape 19"/>
          <p:cNvSpPr/>
          <p:nvPr/>
        </p:nvSpPr>
        <p:spPr>
          <a:xfrm flipV="1">
            <a:off x="1917000" y="3769200"/>
            <a:ext cx="853200" cy="77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20"/>
          <p:cNvSpPr/>
          <p:nvPr/>
        </p:nvSpPr>
        <p:spPr>
          <a:xfrm flipV="1">
            <a:off x="1917000" y="4323240"/>
            <a:ext cx="853200" cy="22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0" name="CustomShape 21"/>
          <p:cNvSpPr/>
          <p:nvPr/>
        </p:nvSpPr>
        <p:spPr>
          <a:xfrm>
            <a:off x="1917000" y="3327120"/>
            <a:ext cx="853200" cy="44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1" name="CustomShape 22"/>
          <p:cNvSpPr/>
          <p:nvPr/>
        </p:nvSpPr>
        <p:spPr>
          <a:xfrm>
            <a:off x="1917000" y="4083840"/>
            <a:ext cx="85320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2" name="CustomShape 23"/>
          <p:cNvSpPr/>
          <p:nvPr/>
        </p:nvSpPr>
        <p:spPr>
          <a:xfrm>
            <a:off x="1917000" y="2403000"/>
            <a:ext cx="853200" cy="136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3" name="CustomShape 24"/>
          <p:cNvSpPr/>
          <p:nvPr/>
        </p:nvSpPr>
        <p:spPr>
          <a:xfrm>
            <a:off x="1917000" y="2864880"/>
            <a:ext cx="853200" cy="145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25"/>
          <p:cNvSpPr/>
          <p:nvPr/>
        </p:nvSpPr>
        <p:spPr>
          <a:xfrm>
            <a:off x="262440" y="5348520"/>
            <a:ext cx="8918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En ajoutant une couche cachée, on ajoute une multiplication matricielle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335" name="CustomShape 26"/>
          <p:cNvSpPr/>
          <p:nvPr/>
        </p:nvSpPr>
        <p:spPr>
          <a:xfrm>
            <a:off x="1543680" y="6242040"/>
            <a:ext cx="4733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Ce réseau a 5x(k+1)+6x3 + 1x4</a:t>
            </a:r>
            <a:r>
              <a:rPr b="1" lang="en-US" sz="2000" spc="-1" strike="noStrike">
                <a:solidFill>
                  <a:srgbClr val="ff0000"/>
                </a:solidFill>
                <a:latin typeface="Times New Roman"/>
              </a:rPr>
              <a:t> paramètres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36" name="CustomShape 27"/>
          <p:cNvSpPr/>
          <p:nvPr/>
        </p:nvSpPr>
        <p:spPr>
          <a:xfrm>
            <a:off x="1289520" y="1175400"/>
            <a:ext cx="845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d’entrée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337" name="CustomShape 28"/>
          <p:cNvSpPr/>
          <p:nvPr/>
        </p:nvSpPr>
        <p:spPr>
          <a:xfrm>
            <a:off x="2480400" y="11692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338" name="CustomShape 29"/>
          <p:cNvSpPr/>
          <p:nvPr/>
        </p:nvSpPr>
        <p:spPr>
          <a:xfrm>
            <a:off x="4388400" y="1192320"/>
            <a:ext cx="874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de sortie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339" name="CustomShape 30"/>
          <p:cNvSpPr/>
          <p:nvPr/>
        </p:nvSpPr>
        <p:spPr>
          <a:xfrm>
            <a:off x="48240" y="-33840"/>
            <a:ext cx="893916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kD, 2Classes, Réseau à </a:t>
            </a:r>
            <a:r>
              <a:rPr b="1" lang="en-US" sz="4000" spc="-1" strike="noStrike" u="sng">
                <a:solidFill>
                  <a:srgbClr val="ff0000"/>
                </a:solidFill>
                <a:uFillTx/>
                <a:latin typeface="Times New Roman"/>
              </a:rPr>
              <a:t>2 couches</a:t>
            </a:r>
            <a:r>
              <a:rPr b="0" lang="en-US" sz="4000" spc="-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cachées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1340" name="CustomShape 31"/>
          <p:cNvSpPr/>
          <p:nvPr/>
        </p:nvSpPr>
        <p:spPr>
          <a:xfrm>
            <a:off x="1508040" y="222084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41" name="CustomShape 32"/>
          <p:cNvSpPr/>
          <p:nvPr/>
        </p:nvSpPr>
        <p:spPr>
          <a:xfrm>
            <a:off x="1508040" y="268272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42" name="CustomShape 33"/>
          <p:cNvSpPr/>
          <p:nvPr/>
        </p:nvSpPr>
        <p:spPr>
          <a:xfrm>
            <a:off x="1508040" y="390168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43" name="CustomShape 34"/>
          <p:cNvSpPr/>
          <p:nvPr/>
        </p:nvSpPr>
        <p:spPr>
          <a:xfrm>
            <a:off x="1508040" y="436572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44" name="CustomShape 35"/>
          <p:cNvSpPr/>
          <p:nvPr/>
        </p:nvSpPr>
        <p:spPr>
          <a:xfrm>
            <a:off x="1508040" y="314532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45" name="CustomShape 36"/>
          <p:cNvSpPr/>
          <p:nvPr/>
        </p:nvSpPr>
        <p:spPr>
          <a:xfrm>
            <a:off x="1917000" y="2403000"/>
            <a:ext cx="857520" cy="33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37"/>
          <p:cNvSpPr/>
          <p:nvPr/>
        </p:nvSpPr>
        <p:spPr>
          <a:xfrm>
            <a:off x="3168720" y="2206440"/>
            <a:ext cx="491040" cy="81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38"/>
          <p:cNvSpPr/>
          <p:nvPr/>
        </p:nvSpPr>
        <p:spPr>
          <a:xfrm>
            <a:off x="3186000" y="2742840"/>
            <a:ext cx="47412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39"/>
          <p:cNvSpPr/>
          <p:nvPr/>
        </p:nvSpPr>
        <p:spPr>
          <a:xfrm flipV="1">
            <a:off x="3190320" y="3025800"/>
            <a:ext cx="46944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CustomShape 40"/>
          <p:cNvSpPr/>
          <p:nvPr/>
        </p:nvSpPr>
        <p:spPr>
          <a:xfrm flipV="1">
            <a:off x="3190320" y="3026520"/>
            <a:ext cx="469440" cy="18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0" name="CustomShape 41"/>
          <p:cNvSpPr/>
          <p:nvPr/>
        </p:nvSpPr>
        <p:spPr>
          <a:xfrm flipV="1">
            <a:off x="3190320" y="3026520"/>
            <a:ext cx="469440" cy="12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42"/>
          <p:cNvSpPr/>
          <p:nvPr/>
        </p:nvSpPr>
        <p:spPr>
          <a:xfrm flipV="1">
            <a:off x="3190320" y="3026520"/>
            <a:ext cx="469440" cy="74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43"/>
          <p:cNvSpPr/>
          <p:nvPr/>
        </p:nvSpPr>
        <p:spPr>
          <a:xfrm>
            <a:off x="3655800" y="33357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53" name="CustomShape 44"/>
          <p:cNvSpPr/>
          <p:nvPr/>
        </p:nvSpPr>
        <p:spPr>
          <a:xfrm>
            <a:off x="3660120" y="280296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54" name="CustomShape 45"/>
          <p:cNvSpPr/>
          <p:nvPr/>
        </p:nvSpPr>
        <p:spPr>
          <a:xfrm>
            <a:off x="3655800" y="38505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55" name="CustomShape 46"/>
          <p:cNvSpPr/>
          <p:nvPr/>
        </p:nvSpPr>
        <p:spPr>
          <a:xfrm>
            <a:off x="3168720" y="2206440"/>
            <a:ext cx="505440" cy="18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47"/>
          <p:cNvSpPr/>
          <p:nvPr/>
        </p:nvSpPr>
        <p:spPr>
          <a:xfrm>
            <a:off x="3186000" y="2742840"/>
            <a:ext cx="469440" cy="131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CustomShape 48"/>
          <p:cNvSpPr/>
          <p:nvPr/>
        </p:nvSpPr>
        <p:spPr>
          <a:xfrm>
            <a:off x="3190320" y="3255480"/>
            <a:ext cx="46476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49"/>
          <p:cNvSpPr/>
          <p:nvPr/>
        </p:nvSpPr>
        <p:spPr>
          <a:xfrm flipV="1">
            <a:off x="3190320" y="4053240"/>
            <a:ext cx="464760" cy="8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50"/>
          <p:cNvSpPr/>
          <p:nvPr/>
        </p:nvSpPr>
        <p:spPr>
          <a:xfrm flipV="1">
            <a:off x="3190320" y="4052520"/>
            <a:ext cx="46476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CustomShape 51"/>
          <p:cNvSpPr/>
          <p:nvPr/>
        </p:nvSpPr>
        <p:spPr>
          <a:xfrm>
            <a:off x="3190320" y="376992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CustomShape 52"/>
          <p:cNvSpPr/>
          <p:nvPr/>
        </p:nvSpPr>
        <p:spPr>
          <a:xfrm>
            <a:off x="3168720" y="2206440"/>
            <a:ext cx="486720" cy="133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CustomShape 53"/>
          <p:cNvSpPr/>
          <p:nvPr/>
        </p:nvSpPr>
        <p:spPr>
          <a:xfrm>
            <a:off x="3186000" y="2742840"/>
            <a:ext cx="469440" cy="79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CustomShape 54"/>
          <p:cNvSpPr/>
          <p:nvPr/>
        </p:nvSpPr>
        <p:spPr>
          <a:xfrm>
            <a:off x="3190320" y="325548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55"/>
          <p:cNvSpPr/>
          <p:nvPr/>
        </p:nvSpPr>
        <p:spPr>
          <a:xfrm flipV="1">
            <a:off x="3190320" y="3538080"/>
            <a:ext cx="464760" cy="13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56"/>
          <p:cNvSpPr/>
          <p:nvPr/>
        </p:nvSpPr>
        <p:spPr>
          <a:xfrm flipV="1">
            <a:off x="3190320" y="3538800"/>
            <a:ext cx="464760" cy="78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6" name="CustomShape 57"/>
          <p:cNvSpPr/>
          <p:nvPr/>
        </p:nvSpPr>
        <p:spPr>
          <a:xfrm flipV="1">
            <a:off x="3190320" y="3538080"/>
            <a:ext cx="464760" cy="23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58"/>
          <p:cNvSpPr/>
          <p:nvPr/>
        </p:nvSpPr>
        <p:spPr>
          <a:xfrm>
            <a:off x="3659400" y="44388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68" name="CustomShape 59"/>
          <p:cNvSpPr/>
          <p:nvPr/>
        </p:nvSpPr>
        <p:spPr>
          <a:xfrm>
            <a:off x="4070880" y="3026520"/>
            <a:ext cx="38052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9" name="CustomShape 60"/>
          <p:cNvSpPr/>
          <p:nvPr/>
        </p:nvSpPr>
        <p:spPr>
          <a:xfrm>
            <a:off x="4075560" y="3538800"/>
            <a:ext cx="375840" cy="13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0" name="CustomShape 61"/>
          <p:cNvSpPr/>
          <p:nvPr/>
        </p:nvSpPr>
        <p:spPr>
          <a:xfrm flipV="1">
            <a:off x="4075560" y="3676320"/>
            <a:ext cx="375840" cy="37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1" name="CustomShape 62"/>
          <p:cNvSpPr/>
          <p:nvPr/>
        </p:nvSpPr>
        <p:spPr>
          <a:xfrm flipV="1">
            <a:off x="4079160" y="3671280"/>
            <a:ext cx="366480" cy="96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63"/>
          <p:cNvSpPr/>
          <p:nvPr/>
        </p:nvSpPr>
        <p:spPr>
          <a:xfrm>
            <a:off x="3483720" y="11793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2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373" name="CustomShape 64"/>
          <p:cNvSpPr/>
          <p:nvPr/>
        </p:nvSpPr>
        <p:spPr>
          <a:xfrm>
            <a:off x="6032880" y="964800"/>
            <a:ext cx="2481840" cy="21211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ffectLst>
            <a:outerShdw algn="tl" blurRad="190500" dir="2700000" dist="177681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65"/>
          <p:cNvSpPr/>
          <p:nvPr/>
        </p:nvSpPr>
        <p:spPr>
          <a:xfrm flipH="1">
            <a:off x="4763880" y="938520"/>
            <a:ext cx="794880" cy="1945800"/>
          </a:xfrm>
          <a:custGeom>
            <a:avLst/>
            <a:gdLst/>
            <a:ahLst/>
            <a:rect l="l" t="t" r="r" b="b"/>
            <a:pathLst>
              <a:path w="1458540" h="3107838">
                <a:moveTo>
                  <a:pt x="28037" y="0"/>
                </a:moveTo>
                <a:cubicBezTo>
                  <a:pt x="-9830" y="1008832"/>
                  <a:pt x="-47696" y="2017664"/>
                  <a:pt x="190721" y="2535637"/>
                </a:cubicBezTo>
                <a:cubicBezTo>
                  <a:pt x="429138" y="3053610"/>
                  <a:pt x="943839" y="3080724"/>
                  <a:pt x="1458540" y="3107838"/>
                </a:cubicBezTo>
              </a:path>
            </a:pathLst>
          </a:custGeom>
          <a:noFill/>
          <a:ln>
            <a:solidFill>
              <a:srgbClr val="ff0000"/>
            </a:solidFill>
            <a:round/>
            <a:tailEnd len="med" type="arrow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5" name="" descr=""/>
          <p:cNvPicPr/>
          <p:nvPr/>
        </p:nvPicPr>
        <p:blipFill>
          <a:blip r:embed="rId1"/>
          <a:stretch/>
        </p:blipFill>
        <p:spPr>
          <a:xfrm>
            <a:off x="2819520" y="20829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376" name="" descr=""/>
          <p:cNvPicPr/>
          <p:nvPr/>
        </p:nvPicPr>
        <p:blipFill>
          <a:blip r:embed="rId2"/>
          <a:stretch/>
        </p:blipFill>
        <p:spPr>
          <a:xfrm>
            <a:off x="2819520" y="26035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377" name="" descr=""/>
          <p:cNvPicPr/>
          <p:nvPr/>
        </p:nvPicPr>
        <p:blipFill>
          <a:blip r:embed="rId3"/>
          <a:stretch/>
        </p:blipFill>
        <p:spPr>
          <a:xfrm>
            <a:off x="2819520" y="3124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378" name="" descr=""/>
          <p:cNvPicPr/>
          <p:nvPr/>
        </p:nvPicPr>
        <p:blipFill>
          <a:blip r:embed="rId4"/>
          <a:stretch/>
        </p:blipFill>
        <p:spPr>
          <a:xfrm>
            <a:off x="4508640" y="35305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379" name="" descr=""/>
          <p:cNvPicPr/>
          <p:nvPr/>
        </p:nvPicPr>
        <p:blipFill>
          <a:blip r:embed="rId5"/>
          <a:stretch/>
        </p:blipFill>
        <p:spPr>
          <a:xfrm>
            <a:off x="2921040" y="477504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380" name="" descr=""/>
          <p:cNvPicPr/>
          <p:nvPr/>
        </p:nvPicPr>
        <p:blipFill>
          <a:blip r:embed="rId6"/>
          <a:stretch/>
        </p:blipFill>
        <p:spPr>
          <a:xfrm>
            <a:off x="2819520" y="36450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381" name="" descr=""/>
          <p:cNvPicPr/>
          <p:nvPr/>
        </p:nvPicPr>
        <p:blipFill>
          <a:blip r:embed="rId7"/>
          <a:stretch/>
        </p:blipFill>
        <p:spPr>
          <a:xfrm>
            <a:off x="2819520" y="42037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382" name="" descr=""/>
          <p:cNvPicPr/>
          <p:nvPr/>
        </p:nvPicPr>
        <p:blipFill>
          <a:blip r:embed="rId8"/>
          <a:stretch/>
        </p:blipFill>
        <p:spPr>
          <a:xfrm>
            <a:off x="1587600" y="2222640"/>
            <a:ext cx="216000" cy="304920"/>
          </a:xfrm>
          <a:prstGeom prst="rect">
            <a:avLst/>
          </a:prstGeom>
          <a:ln>
            <a:noFill/>
          </a:ln>
        </p:spPr>
      </p:pic>
      <p:pic>
        <p:nvPicPr>
          <p:cNvPr id="1383" name="" descr=""/>
          <p:cNvPicPr/>
          <p:nvPr/>
        </p:nvPicPr>
        <p:blipFill>
          <a:blip r:embed="rId9"/>
          <a:stretch/>
        </p:blipFill>
        <p:spPr>
          <a:xfrm>
            <a:off x="1587600" y="388620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1384" name="" descr=""/>
          <p:cNvPicPr/>
          <p:nvPr/>
        </p:nvPicPr>
        <p:blipFill>
          <a:blip r:embed="rId10"/>
          <a:stretch/>
        </p:blipFill>
        <p:spPr>
          <a:xfrm>
            <a:off x="1650960" y="4457880"/>
            <a:ext cx="101520" cy="165240"/>
          </a:xfrm>
          <a:prstGeom prst="rect">
            <a:avLst/>
          </a:prstGeom>
          <a:ln>
            <a:noFill/>
          </a:ln>
        </p:spPr>
      </p:pic>
      <p:pic>
        <p:nvPicPr>
          <p:cNvPr id="1385" name="" descr=""/>
          <p:cNvPicPr/>
          <p:nvPr/>
        </p:nvPicPr>
        <p:blipFill>
          <a:blip r:embed="rId11"/>
          <a:stretch/>
        </p:blipFill>
        <p:spPr>
          <a:xfrm>
            <a:off x="1574640" y="269244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1386" name="" descr=""/>
          <p:cNvPicPr/>
          <p:nvPr/>
        </p:nvPicPr>
        <p:blipFill>
          <a:blip r:embed="rId12"/>
          <a:stretch/>
        </p:blipFill>
        <p:spPr>
          <a:xfrm>
            <a:off x="2044800" y="177804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1387" name="" descr=""/>
          <p:cNvPicPr/>
          <p:nvPr/>
        </p:nvPicPr>
        <p:blipFill>
          <a:blip r:embed="rId13"/>
          <a:stretch/>
        </p:blipFill>
        <p:spPr>
          <a:xfrm>
            <a:off x="3708360" y="28828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388" name="" descr=""/>
          <p:cNvPicPr/>
          <p:nvPr/>
        </p:nvPicPr>
        <p:blipFill>
          <a:blip r:embed="rId14"/>
          <a:stretch/>
        </p:blipFill>
        <p:spPr>
          <a:xfrm>
            <a:off x="3708360" y="3416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389" name="" descr=""/>
          <p:cNvPicPr/>
          <p:nvPr/>
        </p:nvPicPr>
        <p:blipFill>
          <a:blip r:embed="rId15"/>
          <a:stretch/>
        </p:blipFill>
        <p:spPr>
          <a:xfrm>
            <a:off x="3708360" y="39243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390" name="" descr=""/>
          <p:cNvPicPr/>
          <p:nvPr/>
        </p:nvPicPr>
        <p:blipFill>
          <a:blip r:embed="rId16"/>
          <a:stretch/>
        </p:blipFill>
        <p:spPr>
          <a:xfrm>
            <a:off x="3809880" y="452124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391" name="" descr=""/>
          <p:cNvPicPr/>
          <p:nvPr/>
        </p:nvPicPr>
        <p:blipFill>
          <a:blip r:embed="rId17"/>
          <a:stretch/>
        </p:blipFill>
        <p:spPr>
          <a:xfrm>
            <a:off x="3390840" y="2120760"/>
            <a:ext cx="571680" cy="406440"/>
          </a:xfrm>
          <a:prstGeom prst="rect">
            <a:avLst/>
          </a:prstGeom>
          <a:ln>
            <a:noFill/>
          </a:ln>
        </p:spPr>
      </p:pic>
      <p:pic>
        <p:nvPicPr>
          <p:cNvPr id="1392" name="" descr=""/>
          <p:cNvPicPr/>
          <p:nvPr/>
        </p:nvPicPr>
        <p:blipFill>
          <a:blip r:embed="rId18"/>
          <a:stretch/>
        </p:blipFill>
        <p:spPr>
          <a:xfrm>
            <a:off x="1498680" y="3568680"/>
            <a:ext cx="393840" cy="279360"/>
          </a:xfrm>
          <a:prstGeom prst="rect">
            <a:avLst/>
          </a:prstGeom>
          <a:ln>
            <a:noFill/>
          </a:ln>
        </p:spPr>
      </p:pic>
      <p:pic>
        <p:nvPicPr>
          <p:cNvPr id="1393" name="" descr=""/>
          <p:cNvPicPr/>
          <p:nvPr/>
        </p:nvPicPr>
        <p:blipFill>
          <a:blip r:embed="rId19"/>
          <a:stretch/>
        </p:blipFill>
        <p:spPr>
          <a:xfrm>
            <a:off x="6248520" y="1015920"/>
            <a:ext cx="2146320" cy="1892160"/>
          </a:xfrm>
          <a:prstGeom prst="rect">
            <a:avLst/>
          </a:prstGeom>
          <a:ln>
            <a:noFill/>
          </a:ln>
        </p:spPr>
      </p:pic>
      <p:pic>
        <p:nvPicPr>
          <p:cNvPr id="1394" name="" descr=""/>
          <p:cNvPicPr/>
          <p:nvPr/>
        </p:nvPicPr>
        <p:blipFill>
          <a:blip r:embed="rId20"/>
          <a:stretch/>
        </p:blipFill>
        <p:spPr>
          <a:xfrm>
            <a:off x="4089240" y="2666880"/>
            <a:ext cx="723960" cy="546120"/>
          </a:xfrm>
          <a:prstGeom prst="rect">
            <a:avLst/>
          </a:prstGeom>
          <a:ln>
            <a:noFill/>
          </a:ln>
        </p:spPr>
      </p:pic>
      <p:pic>
        <p:nvPicPr>
          <p:cNvPr id="1395" name="" descr=""/>
          <p:cNvPicPr/>
          <p:nvPr/>
        </p:nvPicPr>
        <p:blipFill>
          <a:blip r:embed="rId21"/>
          <a:stretch/>
        </p:blipFill>
        <p:spPr>
          <a:xfrm>
            <a:off x="5156280" y="3429000"/>
            <a:ext cx="3606840" cy="457200"/>
          </a:xfrm>
          <a:prstGeom prst="rect">
            <a:avLst/>
          </a:prstGeom>
          <a:ln>
            <a:noFill/>
          </a:ln>
        </p:spPr>
      </p:pic>
      <p:pic>
        <p:nvPicPr>
          <p:cNvPr id="1396" name="" descr=""/>
          <p:cNvPicPr/>
          <p:nvPr/>
        </p:nvPicPr>
        <p:blipFill>
          <a:blip r:embed="rId22"/>
          <a:stretch/>
        </p:blipFill>
        <p:spPr>
          <a:xfrm>
            <a:off x="1600200" y="3149640"/>
            <a:ext cx="254160" cy="35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4" dur="indefinite" restart="never" nodeType="tmRoot">
          <p:childTnLst>
            <p:seq>
              <p:cTn id="295" dur="indefinite" nodeType="mainSeq">
                <p:childTnLst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354960" y="5149440"/>
            <a:ext cx="8117640" cy="14385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  <a:round/>
          </a:ln>
          <a:effectLst>
            <a:outerShdw algn="bl" blurRad="76200" dir="0" kx="-1200000" rotWithShape="0" sy="2300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"/>
          <p:cNvSpPr/>
          <p:nvPr/>
        </p:nvSpPr>
        <p:spPr>
          <a:xfrm>
            <a:off x="2997360" y="2891880"/>
            <a:ext cx="38916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"/>
          <p:cNvSpPr/>
          <p:nvPr/>
        </p:nvSpPr>
        <p:spPr>
          <a:xfrm rot="10800000">
            <a:off x="2318760" y="3332160"/>
            <a:ext cx="545040" cy="98784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4"/>
          <p:cNvSpPr/>
          <p:nvPr/>
        </p:nvSpPr>
        <p:spPr>
          <a:xfrm>
            <a:off x="985320" y="4287960"/>
            <a:ext cx="33631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1600" spc="-1" strike="noStrike">
                <a:solidFill>
                  <a:srgbClr val="000000"/>
                </a:solidFill>
                <a:latin typeface="Times New Roman"/>
              </a:rPr>
              <a:t>Neurone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Produit scalaire + fonction d’activation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2169360" y="2534400"/>
            <a:ext cx="812520" cy="722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5" name="Line 6"/>
          <p:cNvSpPr/>
          <p:nvPr/>
        </p:nvSpPr>
        <p:spPr>
          <a:xfrm flipH="1" flipV="1">
            <a:off x="2703600" y="2586240"/>
            <a:ext cx="20160" cy="66204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6" name="Group 7"/>
          <p:cNvGrpSpPr/>
          <p:nvPr/>
        </p:nvGrpSpPr>
        <p:grpSpPr>
          <a:xfrm>
            <a:off x="5926680" y="1752480"/>
            <a:ext cx="2173320" cy="2008440"/>
            <a:chOff x="5926680" y="1752480"/>
            <a:chExt cx="2173320" cy="2008440"/>
          </a:xfrm>
        </p:grpSpPr>
        <p:sp>
          <p:nvSpPr>
            <p:cNvPr id="197" name="CustomShape 8"/>
            <p:cNvSpPr/>
            <p:nvPr/>
          </p:nvSpPr>
          <p:spPr>
            <a:xfrm flipV="1">
              <a:off x="6061680" y="1752120"/>
              <a:ext cx="14760" cy="200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CustomShape 9"/>
            <p:cNvSpPr/>
            <p:nvPr/>
          </p:nvSpPr>
          <p:spPr>
            <a:xfrm flipV="1">
              <a:off x="5926680" y="3602880"/>
              <a:ext cx="2173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9" name="CustomShape 10"/>
          <p:cNvSpPr/>
          <p:nvPr/>
        </p:nvSpPr>
        <p:spPr>
          <a:xfrm>
            <a:off x="6399000" y="194400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11"/>
          <p:cNvSpPr/>
          <p:nvPr/>
        </p:nvSpPr>
        <p:spPr>
          <a:xfrm>
            <a:off x="6551280" y="209664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2"/>
          <p:cNvSpPr/>
          <p:nvPr/>
        </p:nvSpPr>
        <p:spPr>
          <a:xfrm>
            <a:off x="6703560" y="22489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3"/>
          <p:cNvSpPr/>
          <p:nvPr/>
        </p:nvSpPr>
        <p:spPr>
          <a:xfrm>
            <a:off x="6856200" y="240120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4"/>
          <p:cNvSpPr/>
          <p:nvPr/>
        </p:nvSpPr>
        <p:spPr>
          <a:xfrm>
            <a:off x="7023600" y="220140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5"/>
          <p:cNvSpPr/>
          <p:nvPr/>
        </p:nvSpPr>
        <p:spPr>
          <a:xfrm>
            <a:off x="6883560" y="17935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6"/>
          <p:cNvSpPr/>
          <p:nvPr/>
        </p:nvSpPr>
        <p:spPr>
          <a:xfrm>
            <a:off x="6136560" y="247644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7"/>
          <p:cNvSpPr/>
          <p:nvPr/>
        </p:nvSpPr>
        <p:spPr>
          <a:xfrm>
            <a:off x="6558840" y="239616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8"/>
          <p:cNvSpPr/>
          <p:nvPr/>
        </p:nvSpPr>
        <p:spPr>
          <a:xfrm>
            <a:off x="6456240" y="26611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9"/>
          <p:cNvSpPr/>
          <p:nvPr/>
        </p:nvSpPr>
        <p:spPr>
          <a:xfrm>
            <a:off x="7350840" y="157284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0"/>
          <p:cNvSpPr/>
          <p:nvPr/>
        </p:nvSpPr>
        <p:spPr>
          <a:xfrm>
            <a:off x="7225920" y="171432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21"/>
          <p:cNvSpPr/>
          <p:nvPr/>
        </p:nvSpPr>
        <p:spPr>
          <a:xfrm>
            <a:off x="7628040" y="25286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22"/>
          <p:cNvSpPr/>
          <p:nvPr/>
        </p:nvSpPr>
        <p:spPr>
          <a:xfrm>
            <a:off x="7593120" y="277092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23"/>
          <p:cNvSpPr/>
          <p:nvPr/>
        </p:nvSpPr>
        <p:spPr>
          <a:xfrm>
            <a:off x="8382600" y="25786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24"/>
          <p:cNvSpPr/>
          <p:nvPr/>
        </p:nvSpPr>
        <p:spPr>
          <a:xfrm>
            <a:off x="7343280" y="29858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25"/>
          <p:cNvSpPr/>
          <p:nvPr/>
        </p:nvSpPr>
        <p:spPr>
          <a:xfrm>
            <a:off x="6641280" y="316080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6"/>
          <p:cNvSpPr/>
          <p:nvPr/>
        </p:nvSpPr>
        <p:spPr>
          <a:xfrm>
            <a:off x="7033320" y="297576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27"/>
          <p:cNvSpPr/>
          <p:nvPr/>
        </p:nvSpPr>
        <p:spPr>
          <a:xfrm>
            <a:off x="7890480" y="29782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28"/>
          <p:cNvSpPr/>
          <p:nvPr/>
        </p:nvSpPr>
        <p:spPr>
          <a:xfrm>
            <a:off x="6993360" y="31906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29"/>
          <p:cNvSpPr/>
          <p:nvPr/>
        </p:nvSpPr>
        <p:spPr>
          <a:xfrm>
            <a:off x="7887960" y="263880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0"/>
          <p:cNvSpPr/>
          <p:nvPr/>
        </p:nvSpPr>
        <p:spPr>
          <a:xfrm>
            <a:off x="7957800" y="22064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31"/>
          <p:cNvSpPr/>
          <p:nvPr/>
        </p:nvSpPr>
        <p:spPr>
          <a:xfrm flipV="1">
            <a:off x="5770800" y="1805040"/>
            <a:ext cx="2606400" cy="170928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2"/>
          <p:cNvSpPr/>
          <p:nvPr/>
        </p:nvSpPr>
        <p:spPr>
          <a:xfrm flipH="1" flipV="1">
            <a:off x="7739280" y="1486800"/>
            <a:ext cx="3445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3"/>
          <p:cNvSpPr/>
          <p:nvPr/>
        </p:nvSpPr>
        <p:spPr>
          <a:xfrm>
            <a:off x="1043640" y="271548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3" name="CustomShape 34"/>
          <p:cNvSpPr/>
          <p:nvPr/>
        </p:nvSpPr>
        <p:spPr>
          <a:xfrm>
            <a:off x="1043640" y="34995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4" name="CustomShape 35"/>
          <p:cNvSpPr/>
          <p:nvPr/>
        </p:nvSpPr>
        <p:spPr>
          <a:xfrm>
            <a:off x="1043640" y="19407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5" name="CustomShape 36"/>
          <p:cNvSpPr/>
          <p:nvPr/>
        </p:nvSpPr>
        <p:spPr>
          <a:xfrm flipV="1">
            <a:off x="1475640" y="2904120"/>
            <a:ext cx="71964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7"/>
          <p:cNvSpPr/>
          <p:nvPr/>
        </p:nvSpPr>
        <p:spPr>
          <a:xfrm flipV="1">
            <a:off x="1475640" y="2904120"/>
            <a:ext cx="719640" cy="79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38"/>
          <p:cNvSpPr/>
          <p:nvPr/>
        </p:nvSpPr>
        <p:spPr>
          <a:xfrm>
            <a:off x="1475640" y="2139480"/>
            <a:ext cx="719640" cy="76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39"/>
          <p:cNvSpPr/>
          <p:nvPr/>
        </p:nvSpPr>
        <p:spPr>
          <a:xfrm>
            <a:off x="700560" y="152640"/>
            <a:ext cx="77720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Times New Roman"/>
              </a:rPr>
              <a:t>Hinge Loss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9" name="CustomShape 40"/>
          <p:cNvSpPr/>
          <p:nvPr/>
        </p:nvSpPr>
        <p:spPr>
          <a:xfrm>
            <a:off x="770400" y="914040"/>
            <a:ext cx="2207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(2D et 2 classes)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30" name="CustomShape 41"/>
          <p:cNvSpPr/>
          <p:nvPr/>
        </p:nvSpPr>
        <p:spPr>
          <a:xfrm>
            <a:off x="4544640" y="4697640"/>
            <a:ext cx="3576600" cy="612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2"/>
            </a:solidFill>
            <a:round/>
          </a:ln>
          <a:effectLst>
            <a:outerShdw algn="l" blurRad="50800" dist="38160" rotWithShape="0">
              <a:srgbClr val="000000">
                <a:alpha val="40000"/>
              </a:srgb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Fonction de coût SVM (</a:t>
            </a:r>
            <a:r>
              <a:rPr b="0" i="1" lang="fr-CA" sz="1600" spc="-1" strike="noStrike">
                <a:solidFill>
                  <a:srgbClr val="000000"/>
                </a:solidFill>
                <a:latin typeface="Times New Roman"/>
              </a:rPr>
              <a:t>hinge loss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et gradient</a:t>
            </a:r>
            <a:endParaRPr b="0" lang="en-CA" sz="16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2717640" y="2793960"/>
            <a:ext cx="241200" cy="19044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7937640" y="3568680"/>
            <a:ext cx="317520" cy="45720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5524560" y="1562040"/>
            <a:ext cx="355680" cy="45720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4"/>
          <a:stretch/>
        </p:blipFill>
        <p:spPr>
          <a:xfrm>
            <a:off x="1219320" y="35686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5"/>
          <a:stretch/>
        </p:blipFill>
        <p:spPr>
          <a:xfrm>
            <a:off x="1689120" y="2019240"/>
            <a:ext cx="279360" cy="33012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6"/>
          <a:stretch/>
        </p:blipFill>
        <p:spPr>
          <a:xfrm>
            <a:off x="1536840" y="2565360"/>
            <a:ext cx="291960" cy="3301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7"/>
          <a:stretch/>
        </p:blipFill>
        <p:spPr>
          <a:xfrm>
            <a:off x="1765440" y="3238560"/>
            <a:ext cx="291960" cy="35568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8"/>
          <a:stretch/>
        </p:blipFill>
        <p:spPr>
          <a:xfrm>
            <a:off x="1155600" y="198108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9"/>
          <a:stretch/>
        </p:blipFill>
        <p:spPr>
          <a:xfrm>
            <a:off x="1155600" y="270504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0"/>
          <a:stretch/>
        </p:blipFill>
        <p:spPr>
          <a:xfrm>
            <a:off x="2222640" y="2692440"/>
            <a:ext cx="431640" cy="27936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1"/>
          <a:stretch/>
        </p:blipFill>
        <p:spPr>
          <a:xfrm>
            <a:off x="3390840" y="2692440"/>
            <a:ext cx="2425680" cy="33012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2"/>
          <a:stretch/>
        </p:blipFill>
        <p:spPr>
          <a:xfrm>
            <a:off x="6299280" y="1346040"/>
            <a:ext cx="825480" cy="31752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13"/>
          <a:stretch/>
        </p:blipFill>
        <p:spPr>
          <a:xfrm>
            <a:off x="8102520" y="3137040"/>
            <a:ext cx="965160" cy="31752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14"/>
          <a:stretch/>
        </p:blipFill>
        <p:spPr>
          <a:xfrm>
            <a:off x="7886880" y="1397160"/>
            <a:ext cx="241200" cy="27936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15"/>
          <a:stretch/>
        </p:blipFill>
        <p:spPr>
          <a:xfrm>
            <a:off x="736560" y="5143680"/>
            <a:ext cx="3098880" cy="143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CustomShape 1"/>
          <p:cNvSpPr/>
          <p:nvPr/>
        </p:nvSpPr>
        <p:spPr>
          <a:xfrm>
            <a:off x="209880" y="-63720"/>
            <a:ext cx="903600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kD, 2 Classes, Réseau à 4 couches cachées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1398" name="TextShape 2"/>
          <p:cNvSpPr txBox="1"/>
          <p:nvPr/>
        </p:nvSpPr>
        <p:spPr>
          <a:xfrm>
            <a:off x="7929720" y="6248520"/>
            <a:ext cx="52812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48E3F240-C55B-4312-B0AF-82BA6E9F5D9C}" type="slidenum"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1399" name="CustomShape 3"/>
          <p:cNvSpPr/>
          <p:nvPr/>
        </p:nvSpPr>
        <p:spPr>
          <a:xfrm>
            <a:off x="64080" y="1155960"/>
            <a:ext cx="845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d’entrée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400" name="CustomShape 4"/>
          <p:cNvSpPr/>
          <p:nvPr/>
        </p:nvSpPr>
        <p:spPr>
          <a:xfrm>
            <a:off x="87084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401" name="CustomShape 5"/>
          <p:cNvSpPr/>
          <p:nvPr/>
        </p:nvSpPr>
        <p:spPr>
          <a:xfrm>
            <a:off x="4520160" y="1143360"/>
            <a:ext cx="874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de sortie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402" name="CustomShape 6"/>
          <p:cNvSpPr/>
          <p:nvPr/>
        </p:nvSpPr>
        <p:spPr>
          <a:xfrm>
            <a:off x="181692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2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403" name="CustomShape 7"/>
          <p:cNvSpPr/>
          <p:nvPr/>
        </p:nvSpPr>
        <p:spPr>
          <a:xfrm>
            <a:off x="903960" y="33418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04" name="CustomShape 8"/>
          <p:cNvSpPr/>
          <p:nvPr/>
        </p:nvSpPr>
        <p:spPr>
          <a:xfrm>
            <a:off x="925560" y="229248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05" name="CustomShape 9"/>
          <p:cNvSpPr/>
          <p:nvPr/>
        </p:nvSpPr>
        <p:spPr>
          <a:xfrm>
            <a:off x="908640" y="280908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06" name="CustomShape 10"/>
          <p:cNvSpPr/>
          <p:nvPr/>
        </p:nvSpPr>
        <p:spPr>
          <a:xfrm>
            <a:off x="4596480" y="3736440"/>
            <a:ext cx="446040" cy="42840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07" name="CustomShape 11"/>
          <p:cNvSpPr/>
          <p:nvPr/>
        </p:nvSpPr>
        <p:spPr>
          <a:xfrm>
            <a:off x="903960" y="49852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08" name="CustomShape 12"/>
          <p:cNvSpPr/>
          <p:nvPr/>
        </p:nvSpPr>
        <p:spPr>
          <a:xfrm>
            <a:off x="903960" y="38563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09" name="CustomShape 13"/>
          <p:cNvSpPr/>
          <p:nvPr/>
        </p:nvSpPr>
        <p:spPr>
          <a:xfrm>
            <a:off x="903960" y="44096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10" name="CustomShape 14"/>
          <p:cNvSpPr/>
          <p:nvPr/>
        </p:nvSpPr>
        <p:spPr>
          <a:xfrm>
            <a:off x="155520" y="239112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11" name="CustomShape 15"/>
          <p:cNvSpPr/>
          <p:nvPr/>
        </p:nvSpPr>
        <p:spPr>
          <a:xfrm>
            <a:off x="155520" y="285300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12" name="CustomShape 16"/>
          <p:cNvSpPr/>
          <p:nvPr/>
        </p:nvSpPr>
        <p:spPr>
          <a:xfrm>
            <a:off x="155520" y="407196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13" name="CustomShape 17"/>
          <p:cNvSpPr/>
          <p:nvPr/>
        </p:nvSpPr>
        <p:spPr>
          <a:xfrm>
            <a:off x="155520" y="453564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14" name="CustomShape 18"/>
          <p:cNvSpPr/>
          <p:nvPr/>
        </p:nvSpPr>
        <p:spPr>
          <a:xfrm>
            <a:off x="155520" y="331524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grpSp>
        <p:nvGrpSpPr>
          <p:cNvPr id="1415" name="Group 19"/>
          <p:cNvGrpSpPr/>
          <p:nvPr/>
        </p:nvGrpSpPr>
        <p:grpSpPr>
          <a:xfrm>
            <a:off x="564480" y="2495520"/>
            <a:ext cx="360720" cy="2221920"/>
            <a:chOff x="564480" y="2495520"/>
            <a:chExt cx="360720" cy="2221920"/>
          </a:xfrm>
        </p:grpSpPr>
        <p:sp>
          <p:nvSpPr>
            <p:cNvPr id="1416" name="CustomShape 20"/>
            <p:cNvSpPr/>
            <p:nvPr/>
          </p:nvSpPr>
          <p:spPr>
            <a:xfrm>
              <a:off x="564480" y="3497400"/>
              <a:ext cx="339120" cy="4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7" name="CustomShape 21"/>
            <p:cNvSpPr/>
            <p:nvPr/>
          </p:nvSpPr>
          <p:spPr>
            <a:xfrm flipV="1">
              <a:off x="564480" y="3543840"/>
              <a:ext cx="339120" cy="117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8" name="CustomShape 22"/>
            <p:cNvSpPr/>
            <p:nvPr/>
          </p:nvSpPr>
          <p:spPr>
            <a:xfrm>
              <a:off x="564480" y="3034800"/>
              <a:ext cx="339120" cy="50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9" name="CustomShape 23"/>
            <p:cNvSpPr/>
            <p:nvPr/>
          </p:nvSpPr>
          <p:spPr>
            <a:xfrm flipV="1">
              <a:off x="564480" y="2495160"/>
              <a:ext cx="360720" cy="175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0" name="CustomShape 24"/>
            <p:cNvSpPr/>
            <p:nvPr/>
          </p:nvSpPr>
          <p:spPr>
            <a:xfrm flipV="1">
              <a:off x="564480" y="2495160"/>
              <a:ext cx="360720" cy="1001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1" name="CustomShape 25"/>
            <p:cNvSpPr/>
            <p:nvPr/>
          </p:nvSpPr>
          <p:spPr>
            <a:xfrm flipV="1">
              <a:off x="564480" y="2495880"/>
              <a:ext cx="360720" cy="7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2" name="CustomShape 26"/>
            <p:cNvSpPr/>
            <p:nvPr/>
          </p:nvSpPr>
          <p:spPr>
            <a:xfrm flipV="1">
              <a:off x="564480" y="3031560"/>
              <a:ext cx="343440" cy="168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3" name="CustomShape 27"/>
            <p:cNvSpPr/>
            <p:nvPr/>
          </p:nvSpPr>
          <p:spPr>
            <a:xfrm flipV="1">
              <a:off x="564480" y="3032280"/>
              <a:ext cx="343440" cy="122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4" name="CustomShape 28"/>
            <p:cNvSpPr/>
            <p:nvPr/>
          </p:nvSpPr>
          <p:spPr>
            <a:xfrm flipV="1">
              <a:off x="564480" y="3032280"/>
              <a:ext cx="343440" cy="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5" name="CustomShape 29"/>
            <p:cNvSpPr/>
            <p:nvPr/>
          </p:nvSpPr>
          <p:spPr>
            <a:xfrm flipV="1">
              <a:off x="564480" y="4059360"/>
              <a:ext cx="339120" cy="65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6" name="CustomShape 30"/>
            <p:cNvSpPr/>
            <p:nvPr/>
          </p:nvSpPr>
          <p:spPr>
            <a:xfrm flipV="1">
              <a:off x="564480" y="4611960"/>
              <a:ext cx="339120" cy="10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7" name="CustomShape 31"/>
            <p:cNvSpPr/>
            <p:nvPr/>
          </p:nvSpPr>
          <p:spPr>
            <a:xfrm>
              <a:off x="564480" y="3497400"/>
              <a:ext cx="339120" cy="56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8" name="CustomShape 32"/>
            <p:cNvSpPr/>
            <p:nvPr/>
          </p:nvSpPr>
          <p:spPr>
            <a:xfrm>
              <a:off x="564480" y="4253760"/>
              <a:ext cx="339120" cy="35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9" name="CustomShape 33"/>
            <p:cNvSpPr/>
            <p:nvPr/>
          </p:nvSpPr>
          <p:spPr>
            <a:xfrm>
              <a:off x="564480" y="2573280"/>
              <a:ext cx="339120" cy="148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0" name="CustomShape 34"/>
            <p:cNvSpPr/>
            <p:nvPr/>
          </p:nvSpPr>
          <p:spPr>
            <a:xfrm>
              <a:off x="564480" y="3034800"/>
              <a:ext cx="339120" cy="157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1" name="CustomShape 35"/>
            <p:cNvSpPr/>
            <p:nvPr/>
          </p:nvSpPr>
          <p:spPr>
            <a:xfrm>
              <a:off x="564480" y="2573280"/>
              <a:ext cx="343440" cy="45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32" name="CustomShape 36"/>
          <p:cNvSpPr/>
          <p:nvPr/>
        </p:nvSpPr>
        <p:spPr>
          <a:xfrm>
            <a:off x="1302120" y="2495880"/>
            <a:ext cx="491040" cy="81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CustomShape 37"/>
          <p:cNvSpPr/>
          <p:nvPr/>
        </p:nvSpPr>
        <p:spPr>
          <a:xfrm>
            <a:off x="1319400" y="3032280"/>
            <a:ext cx="47412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CustomShape 38"/>
          <p:cNvSpPr/>
          <p:nvPr/>
        </p:nvSpPr>
        <p:spPr>
          <a:xfrm flipV="1">
            <a:off x="1323720" y="3314880"/>
            <a:ext cx="46944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CustomShape 39"/>
          <p:cNvSpPr/>
          <p:nvPr/>
        </p:nvSpPr>
        <p:spPr>
          <a:xfrm flipV="1">
            <a:off x="1323720" y="3315600"/>
            <a:ext cx="469440" cy="18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CustomShape 40"/>
          <p:cNvSpPr/>
          <p:nvPr/>
        </p:nvSpPr>
        <p:spPr>
          <a:xfrm flipV="1">
            <a:off x="1323720" y="3315600"/>
            <a:ext cx="469440" cy="12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CustomShape 41"/>
          <p:cNvSpPr/>
          <p:nvPr/>
        </p:nvSpPr>
        <p:spPr>
          <a:xfrm flipV="1">
            <a:off x="1323720" y="3315600"/>
            <a:ext cx="469440" cy="74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CustomShape 42"/>
          <p:cNvSpPr/>
          <p:nvPr/>
        </p:nvSpPr>
        <p:spPr>
          <a:xfrm>
            <a:off x="1788840" y="36252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39" name="CustomShape 43"/>
          <p:cNvSpPr/>
          <p:nvPr/>
        </p:nvSpPr>
        <p:spPr>
          <a:xfrm>
            <a:off x="1793520" y="309240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40" name="CustomShape 44"/>
          <p:cNvSpPr/>
          <p:nvPr/>
        </p:nvSpPr>
        <p:spPr>
          <a:xfrm>
            <a:off x="1788840" y="41396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41" name="CustomShape 45"/>
          <p:cNvSpPr/>
          <p:nvPr/>
        </p:nvSpPr>
        <p:spPr>
          <a:xfrm>
            <a:off x="1302120" y="2495880"/>
            <a:ext cx="505440" cy="18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2" name="CustomShape 46"/>
          <p:cNvSpPr/>
          <p:nvPr/>
        </p:nvSpPr>
        <p:spPr>
          <a:xfrm>
            <a:off x="1319400" y="3032280"/>
            <a:ext cx="469440" cy="131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3" name="CustomShape 47"/>
          <p:cNvSpPr/>
          <p:nvPr/>
        </p:nvSpPr>
        <p:spPr>
          <a:xfrm>
            <a:off x="1323720" y="3544560"/>
            <a:ext cx="46476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4" name="CustomShape 48"/>
          <p:cNvSpPr/>
          <p:nvPr/>
        </p:nvSpPr>
        <p:spPr>
          <a:xfrm flipV="1">
            <a:off x="1323720" y="4342680"/>
            <a:ext cx="464760" cy="8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49"/>
          <p:cNvSpPr/>
          <p:nvPr/>
        </p:nvSpPr>
        <p:spPr>
          <a:xfrm flipV="1">
            <a:off x="1323720" y="4341960"/>
            <a:ext cx="46476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50"/>
          <p:cNvSpPr/>
          <p:nvPr/>
        </p:nvSpPr>
        <p:spPr>
          <a:xfrm>
            <a:off x="1323720" y="405936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7" name="CustomShape 51"/>
          <p:cNvSpPr/>
          <p:nvPr/>
        </p:nvSpPr>
        <p:spPr>
          <a:xfrm>
            <a:off x="1302120" y="2495880"/>
            <a:ext cx="486720" cy="133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8" name="CustomShape 52"/>
          <p:cNvSpPr/>
          <p:nvPr/>
        </p:nvSpPr>
        <p:spPr>
          <a:xfrm>
            <a:off x="1319400" y="3032280"/>
            <a:ext cx="469440" cy="79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CustomShape 53"/>
          <p:cNvSpPr/>
          <p:nvPr/>
        </p:nvSpPr>
        <p:spPr>
          <a:xfrm>
            <a:off x="1323720" y="354456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54"/>
          <p:cNvSpPr/>
          <p:nvPr/>
        </p:nvSpPr>
        <p:spPr>
          <a:xfrm flipV="1">
            <a:off x="1323720" y="3827520"/>
            <a:ext cx="464760" cy="13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1" name="CustomShape 55"/>
          <p:cNvSpPr/>
          <p:nvPr/>
        </p:nvSpPr>
        <p:spPr>
          <a:xfrm flipV="1">
            <a:off x="1323720" y="3828240"/>
            <a:ext cx="464760" cy="78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CustomShape 56"/>
          <p:cNvSpPr/>
          <p:nvPr/>
        </p:nvSpPr>
        <p:spPr>
          <a:xfrm flipV="1">
            <a:off x="1323720" y="3827520"/>
            <a:ext cx="464760" cy="23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57"/>
          <p:cNvSpPr/>
          <p:nvPr/>
        </p:nvSpPr>
        <p:spPr>
          <a:xfrm>
            <a:off x="1792800" y="47282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54" name="CustomShape 58"/>
          <p:cNvSpPr/>
          <p:nvPr/>
        </p:nvSpPr>
        <p:spPr>
          <a:xfrm>
            <a:off x="4098240" y="2160000"/>
            <a:ext cx="497880" cy="179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CustomShape 59"/>
          <p:cNvSpPr/>
          <p:nvPr/>
        </p:nvSpPr>
        <p:spPr>
          <a:xfrm>
            <a:off x="4102560" y="2672280"/>
            <a:ext cx="493200" cy="12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60"/>
          <p:cNvSpPr/>
          <p:nvPr/>
        </p:nvSpPr>
        <p:spPr>
          <a:xfrm>
            <a:off x="4102200" y="3242160"/>
            <a:ext cx="493560" cy="70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7" name="CustomShape 61"/>
          <p:cNvSpPr/>
          <p:nvPr/>
        </p:nvSpPr>
        <p:spPr>
          <a:xfrm flipV="1">
            <a:off x="4160880" y="3951000"/>
            <a:ext cx="435240" cy="201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8" name="CustomShape 62"/>
          <p:cNvSpPr/>
          <p:nvPr/>
        </p:nvSpPr>
        <p:spPr>
          <a:xfrm>
            <a:off x="2654280" y="38991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59" name="CustomShape 63"/>
          <p:cNvSpPr/>
          <p:nvPr/>
        </p:nvSpPr>
        <p:spPr>
          <a:xfrm>
            <a:off x="2675880" y="284976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60" name="CustomShape 64"/>
          <p:cNvSpPr/>
          <p:nvPr/>
        </p:nvSpPr>
        <p:spPr>
          <a:xfrm>
            <a:off x="2658600" y="336636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61" name="CustomShape 65"/>
          <p:cNvSpPr/>
          <p:nvPr/>
        </p:nvSpPr>
        <p:spPr>
          <a:xfrm>
            <a:off x="2688840" y="51120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62" name="CustomShape 66"/>
          <p:cNvSpPr/>
          <p:nvPr/>
        </p:nvSpPr>
        <p:spPr>
          <a:xfrm>
            <a:off x="2654280" y="44136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63" name="CustomShape 67"/>
          <p:cNvSpPr/>
          <p:nvPr/>
        </p:nvSpPr>
        <p:spPr>
          <a:xfrm flipV="1">
            <a:off x="3052440" y="2671200"/>
            <a:ext cx="63000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CustomShape 68"/>
          <p:cNvSpPr/>
          <p:nvPr/>
        </p:nvSpPr>
        <p:spPr>
          <a:xfrm flipV="1">
            <a:off x="3074040" y="3241440"/>
            <a:ext cx="617040" cy="85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CustomShape 69"/>
          <p:cNvSpPr/>
          <p:nvPr/>
        </p:nvSpPr>
        <p:spPr>
          <a:xfrm>
            <a:off x="3052440" y="3053160"/>
            <a:ext cx="639000" cy="18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CustomShape 70"/>
          <p:cNvSpPr/>
          <p:nvPr/>
        </p:nvSpPr>
        <p:spPr>
          <a:xfrm flipV="1">
            <a:off x="2212560" y="3053160"/>
            <a:ext cx="462960" cy="18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CustomShape 71"/>
          <p:cNvSpPr/>
          <p:nvPr/>
        </p:nvSpPr>
        <p:spPr>
          <a:xfrm flipV="1">
            <a:off x="3074040" y="3241440"/>
            <a:ext cx="617040" cy="13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CustomShape 72"/>
          <p:cNvSpPr/>
          <p:nvPr/>
        </p:nvSpPr>
        <p:spPr>
          <a:xfrm flipV="1">
            <a:off x="3108960" y="3242160"/>
            <a:ext cx="582480" cy="20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CustomShape 73"/>
          <p:cNvSpPr/>
          <p:nvPr/>
        </p:nvSpPr>
        <p:spPr>
          <a:xfrm>
            <a:off x="3686760" y="35517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70" name="CustomShape 74"/>
          <p:cNvSpPr/>
          <p:nvPr/>
        </p:nvSpPr>
        <p:spPr>
          <a:xfrm>
            <a:off x="3691440" y="301896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71" name="CustomShape 75"/>
          <p:cNvSpPr/>
          <p:nvPr/>
        </p:nvSpPr>
        <p:spPr>
          <a:xfrm>
            <a:off x="3686760" y="40662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72" name="CustomShape 76"/>
          <p:cNvSpPr/>
          <p:nvPr/>
        </p:nvSpPr>
        <p:spPr>
          <a:xfrm flipV="1">
            <a:off x="3052440" y="2159640"/>
            <a:ext cx="634680" cy="89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CustomShape 77"/>
          <p:cNvSpPr/>
          <p:nvPr/>
        </p:nvSpPr>
        <p:spPr>
          <a:xfrm flipV="1">
            <a:off x="3069360" y="2671200"/>
            <a:ext cx="6130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CustomShape 78"/>
          <p:cNvSpPr/>
          <p:nvPr/>
        </p:nvSpPr>
        <p:spPr>
          <a:xfrm flipV="1">
            <a:off x="3108960" y="4268520"/>
            <a:ext cx="577800" cy="104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5" name="CustomShape 79"/>
          <p:cNvSpPr/>
          <p:nvPr/>
        </p:nvSpPr>
        <p:spPr>
          <a:xfrm>
            <a:off x="3074040" y="461664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6" name="CustomShape 80"/>
          <p:cNvSpPr/>
          <p:nvPr/>
        </p:nvSpPr>
        <p:spPr>
          <a:xfrm>
            <a:off x="3052440" y="3053160"/>
            <a:ext cx="634320" cy="121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81"/>
          <p:cNvSpPr/>
          <p:nvPr/>
        </p:nvSpPr>
        <p:spPr>
          <a:xfrm>
            <a:off x="3074040" y="4101840"/>
            <a:ext cx="612720" cy="16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8" name="CustomShape 82"/>
          <p:cNvSpPr/>
          <p:nvPr/>
        </p:nvSpPr>
        <p:spPr>
          <a:xfrm flipV="1">
            <a:off x="3069360" y="3242160"/>
            <a:ext cx="621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9" name="CustomShape 83"/>
          <p:cNvSpPr/>
          <p:nvPr/>
        </p:nvSpPr>
        <p:spPr>
          <a:xfrm>
            <a:off x="3052440" y="3053160"/>
            <a:ext cx="634320" cy="70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0" name="CustomShape 84"/>
          <p:cNvSpPr/>
          <p:nvPr/>
        </p:nvSpPr>
        <p:spPr>
          <a:xfrm>
            <a:off x="3069360" y="3589560"/>
            <a:ext cx="617040" cy="1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85"/>
          <p:cNvSpPr/>
          <p:nvPr/>
        </p:nvSpPr>
        <p:spPr>
          <a:xfrm flipV="1">
            <a:off x="3108960" y="5311800"/>
            <a:ext cx="60156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86"/>
          <p:cNvSpPr/>
          <p:nvPr/>
        </p:nvSpPr>
        <p:spPr>
          <a:xfrm flipV="1">
            <a:off x="3074040" y="3754080"/>
            <a:ext cx="612720" cy="86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3" name="CustomShape 87"/>
          <p:cNvSpPr/>
          <p:nvPr/>
        </p:nvSpPr>
        <p:spPr>
          <a:xfrm flipV="1">
            <a:off x="3074040" y="3754800"/>
            <a:ext cx="612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4" name="CustomShape 88"/>
          <p:cNvSpPr/>
          <p:nvPr/>
        </p:nvSpPr>
        <p:spPr>
          <a:xfrm>
            <a:off x="3741120" y="57672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85" name="CustomShape 89"/>
          <p:cNvSpPr/>
          <p:nvPr/>
        </p:nvSpPr>
        <p:spPr>
          <a:xfrm flipV="1">
            <a:off x="2204280" y="3052440"/>
            <a:ext cx="47124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90"/>
          <p:cNvSpPr/>
          <p:nvPr/>
        </p:nvSpPr>
        <p:spPr>
          <a:xfrm>
            <a:off x="2204280" y="3315600"/>
            <a:ext cx="449280" cy="78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91"/>
          <p:cNvSpPr/>
          <p:nvPr/>
        </p:nvSpPr>
        <p:spPr>
          <a:xfrm>
            <a:off x="2204280" y="3315600"/>
            <a:ext cx="449280" cy="130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8" name="CustomShape 92"/>
          <p:cNvSpPr/>
          <p:nvPr/>
        </p:nvSpPr>
        <p:spPr>
          <a:xfrm>
            <a:off x="3682800" y="24692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89" name="CustomShape 93"/>
          <p:cNvSpPr/>
          <p:nvPr/>
        </p:nvSpPr>
        <p:spPr>
          <a:xfrm>
            <a:off x="3687480" y="193680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90" name="CustomShape 94"/>
          <p:cNvSpPr/>
          <p:nvPr/>
        </p:nvSpPr>
        <p:spPr>
          <a:xfrm>
            <a:off x="3710880" y="45950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91" name="CustomShape 95"/>
          <p:cNvSpPr/>
          <p:nvPr/>
        </p:nvSpPr>
        <p:spPr>
          <a:xfrm>
            <a:off x="3710880" y="51094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92" name="CustomShape 96"/>
          <p:cNvSpPr/>
          <p:nvPr/>
        </p:nvSpPr>
        <p:spPr>
          <a:xfrm flipV="1">
            <a:off x="2212560" y="4615920"/>
            <a:ext cx="441360" cy="31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3" name="CustomShape 97"/>
          <p:cNvSpPr/>
          <p:nvPr/>
        </p:nvSpPr>
        <p:spPr>
          <a:xfrm flipV="1">
            <a:off x="2212560" y="4101120"/>
            <a:ext cx="441360" cy="82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98"/>
          <p:cNvSpPr/>
          <p:nvPr/>
        </p:nvSpPr>
        <p:spPr>
          <a:xfrm flipV="1">
            <a:off x="2212560" y="3589560"/>
            <a:ext cx="445680" cy="134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5" name="CustomShape 99"/>
          <p:cNvSpPr/>
          <p:nvPr/>
        </p:nvSpPr>
        <p:spPr>
          <a:xfrm flipV="1">
            <a:off x="2208960" y="3053160"/>
            <a:ext cx="466560" cy="77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6" name="CustomShape 100"/>
          <p:cNvSpPr/>
          <p:nvPr/>
        </p:nvSpPr>
        <p:spPr>
          <a:xfrm flipV="1">
            <a:off x="2208960" y="3052440"/>
            <a:ext cx="466560" cy="128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101"/>
          <p:cNvSpPr/>
          <p:nvPr/>
        </p:nvSpPr>
        <p:spPr>
          <a:xfrm>
            <a:off x="2208960" y="3828240"/>
            <a:ext cx="444960" cy="78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8" name="CustomShape 102"/>
          <p:cNvSpPr/>
          <p:nvPr/>
        </p:nvSpPr>
        <p:spPr>
          <a:xfrm flipV="1">
            <a:off x="2208960" y="3589560"/>
            <a:ext cx="44928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9" name="CustomShape 103"/>
          <p:cNvSpPr/>
          <p:nvPr/>
        </p:nvSpPr>
        <p:spPr>
          <a:xfrm>
            <a:off x="2204280" y="3315600"/>
            <a:ext cx="453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CustomShape 104"/>
          <p:cNvSpPr/>
          <p:nvPr/>
        </p:nvSpPr>
        <p:spPr>
          <a:xfrm flipV="1">
            <a:off x="2208960" y="4101840"/>
            <a:ext cx="444960" cy="2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1" name="CustomShape 105"/>
          <p:cNvSpPr/>
          <p:nvPr/>
        </p:nvSpPr>
        <p:spPr>
          <a:xfrm>
            <a:off x="2208960" y="4342680"/>
            <a:ext cx="444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2" name="CustomShape 106"/>
          <p:cNvSpPr/>
          <p:nvPr/>
        </p:nvSpPr>
        <p:spPr>
          <a:xfrm>
            <a:off x="3074040" y="4616640"/>
            <a:ext cx="636480" cy="1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3" name="CustomShape 107"/>
          <p:cNvSpPr/>
          <p:nvPr/>
        </p:nvSpPr>
        <p:spPr>
          <a:xfrm flipV="1">
            <a:off x="3108960" y="4797360"/>
            <a:ext cx="60156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108"/>
          <p:cNvSpPr/>
          <p:nvPr/>
        </p:nvSpPr>
        <p:spPr>
          <a:xfrm>
            <a:off x="3074040" y="410184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5" name="CustomShape 109"/>
          <p:cNvSpPr/>
          <p:nvPr/>
        </p:nvSpPr>
        <p:spPr>
          <a:xfrm>
            <a:off x="3069360" y="3589560"/>
            <a:ext cx="641160" cy="120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6" name="CustomShape 110"/>
          <p:cNvSpPr/>
          <p:nvPr/>
        </p:nvSpPr>
        <p:spPr>
          <a:xfrm>
            <a:off x="363132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4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507" name="CustomShape 111"/>
          <p:cNvSpPr/>
          <p:nvPr/>
        </p:nvSpPr>
        <p:spPr>
          <a:xfrm>
            <a:off x="273312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3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508" name="CustomShape 112"/>
          <p:cNvSpPr/>
          <p:nvPr/>
        </p:nvSpPr>
        <p:spPr>
          <a:xfrm flipV="1">
            <a:off x="4130640" y="3950280"/>
            <a:ext cx="465120" cy="136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9" name="CustomShape 113"/>
          <p:cNvSpPr/>
          <p:nvPr/>
        </p:nvSpPr>
        <p:spPr>
          <a:xfrm flipV="1">
            <a:off x="4130640" y="3951000"/>
            <a:ext cx="465120" cy="84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0" name="CustomShape 114"/>
          <p:cNvSpPr/>
          <p:nvPr/>
        </p:nvSpPr>
        <p:spPr>
          <a:xfrm flipV="1">
            <a:off x="4106880" y="3950280"/>
            <a:ext cx="489240" cy="31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115"/>
          <p:cNvSpPr/>
          <p:nvPr/>
        </p:nvSpPr>
        <p:spPr>
          <a:xfrm>
            <a:off x="4106880" y="3754800"/>
            <a:ext cx="489240" cy="19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116"/>
          <p:cNvSpPr/>
          <p:nvPr/>
        </p:nvSpPr>
        <p:spPr>
          <a:xfrm>
            <a:off x="6063120" y="903600"/>
            <a:ext cx="2235240" cy="2624400"/>
          </a:xfrm>
          <a:prstGeom prst="roundRect">
            <a:avLst>
              <a:gd name="adj" fmla="val 7715"/>
            </a:avLst>
          </a:prstGeom>
          <a:solidFill>
            <a:srgbClr val="ffc000"/>
          </a:solidFill>
          <a:ln>
            <a:noFill/>
          </a:ln>
          <a:effectLst>
            <a:outerShdw algn="tl" blurRad="190500" dir="2700000" dist="177681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117"/>
          <p:cNvSpPr/>
          <p:nvPr/>
        </p:nvSpPr>
        <p:spPr>
          <a:xfrm>
            <a:off x="1545480" y="6242040"/>
            <a:ext cx="5787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Ce réseau a 5x(k+1)+6x3 + 4x4+7x5+1x8</a:t>
            </a:r>
            <a:r>
              <a:rPr b="1" lang="en-US" sz="2000" spc="-1" strike="noStrike">
                <a:solidFill>
                  <a:srgbClr val="ff0000"/>
                </a:solidFill>
                <a:latin typeface="Times New Roman"/>
              </a:rPr>
              <a:t> paramètres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1514" name="" descr=""/>
          <p:cNvPicPr/>
          <p:nvPr/>
        </p:nvPicPr>
        <p:blipFill>
          <a:blip r:embed="rId1"/>
          <a:stretch/>
        </p:blipFill>
        <p:spPr>
          <a:xfrm>
            <a:off x="952560" y="23749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15" name="" descr=""/>
          <p:cNvPicPr/>
          <p:nvPr/>
        </p:nvPicPr>
        <p:blipFill>
          <a:blip r:embed="rId2"/>
          <a:stretch/>
        </p:blipFill>
        <p:spPr>
          <a:xfrm>
            <a:off x="952560" y="28828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16" name="" descr=""/>
          <p:cNvPicPr/>
          <p:nvPr/>
        </p:nvPicPr>
        <p:blipFill>
          <a:blip r:embed="rId3"/>
          <a:stretch/>
        </p:blipFill>
        <p:spPr>
          <a:xfrm>
            <a:off x="952560" y="3416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17" name="" descr=""/>
          <p:cNvPicPr/>
          <p:nvPr/>
        </p:nvPicPr>
        <p:blipFill>
          <a:blip r:embed="rId4"/>
          <a:stretch/>
        </p:blipFill>
        <p:spPr>
          <a:xfrm>
            <a:off x="4648320" y="3822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18" name="" descr=""/>
          <p:cNvPicPr/>
          <p:nvPr/>
        </p:nvPicPr>
        <p:blipFill>
          <a:blip r:embed="rId5"/>
          <a:stretch/>
        </p:blipFill>
        <p:spPr>
          <a:xfrm>
            <a:off x="1054080" y="50673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519" name="" descr=""/>
          <p:cNvPicPr/>
          <p:nvPr/>
        </p:nvPicPr>
        <p:blipFill>
          <a:blip r:embed="rId6"/>
          <a:stretch/>
        </p:blipFill>
        <p:spPr>
          <a:xfrm>
            <a:off x="952560" y="39369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20" name="" descr=""/>
          <p:cNvPicPr/>
          <p:nvPr/>
        </p:nvPicPr>
        <p:blipFill>
          <a:blip r:embed="rId7"/>
          <a:stretch/>
        </p:blipFill>
        <p:spPr>
          <a:xfrm>
            <a:off x="952560" y="4483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21" name="" descr=""/>
          <p:cNvPicPr/>
          <p:nvPr/>
        </p:nvPicPr>
        <p:blipFill>
          <a:blip r:embed="rId8"/>
          <a:stretch/>
        </p:blipFill>
        <p:spPr>
          <a:xfrm>
            <a:off x="228600" y="2400480"/>
            <a:ext cx="216000" cy="304920"/>
          </a:xfrm>
          <a:prstGeom prst="rect">
            <a:avLst/>
          </a:prstGeom>
          <a:ln>
            <a:noFill/>
          </a:ln>
        </p:spPr>
      </p:pic>
      <p:pic>
        <p:nvPicPr>
          <p:cNvPr id="1522" name="" descr=""/>
          <p:cNvPicPr/>
          <p:nvPr/>
        </p:nvPicPr>
        <p:blipFill>
          <a:blip r:embed="rId9"/>
          <a:stretch/>
        </p:blipFill>
        <p:spPr>
          <a:xfrm>
            <a:off x="228600" y="405144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1523" name="" descr=""/>
          <p:cNvPicPr/>
          <p:nvPr/>
        </p:nvPicPr>
        <p:blipFill>
          <a:blip r:embed="rId10"/>
          <a:stretch/>
        </p:blipFill>
        <p:spPr>
          <a:xfrm>
            <a:off x="304920" y="4635360"/>
            <a:ext cx="101520" cy="165240"/>
          </a:xfrm>
          <a:prstGeom prst="rect">
            <a:avLst/>
          </a:prstGeom>
          <a:ln>
            <a:noFill/>
          </a:ln>
        </p:spPr>
      </p:pic>
      <p:pic>
        <p:nvPicPr>
          <p:cNvPr id="1524" name="" descr=""/>
          <p:cNvPicPr/>
          <p:nvPr/>
        </p:nvPicPr>
        <p:blipFill>
          <a:blip r:embed="rId11"/>
          <a:stretch/>
        </p:blipFill>
        <p:spPr>
          <a:xfrm>
            <a:off x="254160" y="287028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1525" name="" descr=""/>
          <p:cNvPicPr/>
          <p:nvPr/>
        </p:nvPicPr>
        <p:blipFill>
          <a:blip r:embed="rId12"/>
          <a:stretch/>
        </p:blipFill>
        <p:spPr>
          <a:xfrm>
            <a:off x="546120" y="195588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1526" name="" descr=""/>
          <p:cNvPicPr/>
          <p:nvPr/>
        </p:nvPicPr>
        <p:blipFill>
          <a:blip r:embed="rId13"/>
          <a:stretch/>
        </p:blipFill>
        <p:spPr>
          <a:xfrm>
            <a:off x="1841400" y="3174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27" name="" descr=""/>
          <p:cNvPicPr/>
          <p:nvPr/>
        </p:nvPicPr>
        <p:blipFill>
          <a:blip r:embed="rId14"/>
          <a:stretch/>
        </p:blipFill>
        <p:spPr>
          <a:xfrm>
            <a:off x="1841400" y="37083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28" name="" descr=""/>
          <p:cNvPicPr/>
          <p:nvPr/>
        </p:nvPicPr>
        <p:blipFill>
          <a:blip r:embed="rId15"/>
          <a:stretch/>
        </p:blipFill>
        <p:spPr>
          <a:xfrm>
            <a:off x="1841400" y="42163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29" name="" descr=""/>
          <p:cNvPicPr/>
          <p:nvPr/>
        </p:nvPicPr>
        <p:blipFill>
          <a:blip r:embed="rId16"/>
          <a:stretch/>
        </p:blipFill>
        <p:spPr>
          <a:xfrm>
            <a:off x="1943280" y="481320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530" name="" descr=""/>
          <p:cNvPicPr/>
          <p:nvPr/>
        </p:nvPicPr>
        <p:blipFill>
          <a:blip r:embed="rId17"/>
          <a:stretch/>
        </p:blipFill>
        <p:spPr>
          <a:xfrm>
            <a:off x="1486080" y="2349360"/>
            <a:ext cx="571680" cy="406440"/>
          </a:xfrm>
          <a:prstGeom prst="rect">
            <a:avLst/>
          </a:prstGeom>
          <a:ln>
            <a:noFill/>
          </a:ln>
        </p:spPr>
      </p:pic>
      <p:pic>
        <p:nvPicPr>
          <p:cNvPr id="1531" name="" descr=""/>
          <p:cNvPicPr/>
          <p:nvPr/>
        </p:nvPicPr>
        <p:blipFill>
          <a:blip r:embed="rId18"/>
          <a:stretch/>
        </p:blipFill>
        <p:spPr>
          <a:xfrm>
            <a:off x="177840" y="3733920"/>
            <a:ext cx="393840" cy="279360"/>
          </a:xfrm>
          <a:prstGeom prst="rect">
            <a:avLst/>
          </a:prstGeom>
          <a:ln>
            <a:noFill/>
          </a:ln>
        </p:spPr>
      </p:pic>
      <p:pic>
        <p:nvPicPr>
          <p:cNvPr id="1532" name="" descr=""/>
          <p:cNvPicPr/>
          <p:nvPr/>
        </p:nvPicPr>
        <p:blipFill>
          <a:blip r:embed="rId19"/>
          <a:stretch/>
        </p:blipFill>
        <p:spPr>
          <a:xfrm>
            <a:off x="2705040" y="29336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33" name="" descr=""/>
          <p:cNvPicPr/>
          <p:nvPr/>
        </p:nvPicPr>
        <p:blipFill>
          <a:blip r:embed="rId20"/>
          <a:stretch/>
        </p:blipFill>
        <p:spPr>
          <a:xfrm>
            <a:off x="2705040" y="34416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34" name="" descr=""/>
          <p:cNvPicPr/>
          <p:nvPr/>
        </p:nvPicPr>
        <p:blipFill>
          <a:blip r:embed="rId21"/>
          <a:stretch/>
        </p:blipFill>
        <p:spPr>
          <a:xfrm>
            <a:off x="2705040" y="39751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35" name="" descr=""/>
          <p:cNvPicPr/>
          <p:nvPr/>
        </p:nvPicPr>
        <p:blipFill>
          <a:blip r:embed="rId22"/>
          <a:stretch/>
        </p:blipFill>
        <p:spPr>
          <a:xfrm>
            <a:off x="2832120" y="519444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536" name="" descr=""/>
          <p:cNvPicPr/>
          <p:nvPr/>
        </p:nvPicPr>
        <p:blipFill>
          <a:blip r:embed="rId23"/>
          <a:stretch/>
        </p:blipFill>
        <p:spPr>
          <a:xfrm>
            <a:off x="2705040" y="44956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37" name="" descr=""/>
          <p:cNvPicPr/>
          <p:nvPr/>
        </p:nvPicPr>
        <p:blipFill>
          <a:blip r:embed="rId24"/>
          <a:stretch/>
        </p:blipFill>
        <p:spPr>
          <a:xfrm>
            <a:off x="3733920" y="30988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38" name="" descr=""/>
          <p:cNvPicPr/>
          <p:nvPr/>
        </p:nvPicPr>
        <p:blipFill>
          <a:blip r:embed="rId25"/>
          <a:stretch/>
        </p:blipFill>
        <p:spPr>
          <a:xfrm>
            <a:off x="3733920" y="36320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39" name="" descr=""/>
          <p:cNvPicPr/>
          <p:nvPr/>
        </p:nvPicPr>
        <p:blipFill>
          <a:blip r:embed="rId26"/>
          <a:stretch/>
        </p:blipFill>
        <p:spPr>
          <a:xfrm>
            <a:off x="3733920" y="41403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40" name="" descr=""/>
          <p:cNvPicPr/>
          <p:nvPr/>
        </p:nvPicPr>
        <p:blipFill>
          <a:blip r:embed="rId27"/>
          <a:stretch/>
        </p:blipFill>
        <p:spPr>
          <a:xfrm>
            <a:off x="3886200" y="58546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541" name="" descr=""/>
          <p:cNvPicPr/>
          <p:nvPr/>
        </p:nvPicPr>
        <p:blipFill>
          <a:blip r:embed="rId28"/>
          <a:stretch/>
        </p:blipFill>
        <p:spPr>
          <a:xfrm>
            <a:off x="3022560" y="209556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1542" name="" descr=""/>
          <p:cNvPicPr/>
          <p:nvPr/>
        </p:nvPicPr>
        <p:blipFill>
          <a:blip r:embed="rId29"/>
          <a:stretch/>
        </p:blipFill>
        <p:spPr>
          <a:xfrm>
            <a:off x="3733920" y="20192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43" name="" descr=""/>
          <p:cNvPicPr/>
          <p:nvPr/>
        </p:nvPicPr>
        <p:blipFill>
          <a:blip r:embed="rId30"/>
          <a:stretch/>
        </p:blipFill>
        <p:spPr>
          <a:xfrm>
            <a:off x="3733920" y="25527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44" name="" descr=""/>
          <p:cNvPicPr/>
          <p:nvPr/>
        </p:nvPicPr>
        <p:blipFill>
          <a:blip r:embed="rId31"/>
          <a:stretch/>
        </p:blipFill>
        <p:spPr>
          <a:xfrm>
            <a:off x="3759120" y="46735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45" name="" descr=""/>
          <p:cNvPicPr/>
          <p:nvPr/>
        </p:nvPicPr>
        <p:blipFill>
          <a:blip r:embed="rId32"/>
          <a:stretch/>
        </p:blipFill>
        <p:spPr>
          <a:xfrm>
            <a:off x="3759120" y="51814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546" name="" descr=""/>
          <p:cNvPicPr/>
          <p:nvPr/>
        </p:nvPicPr>
        <p:blipFill>
          <a:blip r:embed="rId33"/>
          <a:stretch/>
        </p:blipFill>
        <p:spPr>
          <a:xfrm>
            <a:off x="2108160" y="265428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1547" name="" descr=""/>
          <p:cNvPicPr/>
          <p:nvPr/>
        </p:nvPicPr>
        <p:blipFill>
          <a:blip r:embed="rId34"/>
          <a:stretch/>
        </p:blipFill>
        <p:spPr>
          <a:xfrm>
            <a:off x="4305240" y="2438280"/>
            <a:ext cx="723960" cy="546120"/>
          </a:xfrm>
          <a:prstGeom prst="rect">
            <a:avLst/>
          </a:prstGeom>
          <a:ln>
            <a:noFill/>
          </a:ln>
        </p:spPr>
      </p:pic>
      <p:pic>
        <p:nvPicPr>
          <p:cNvPr id="1548" name="" descr=""/>
          <p:cNvPicPr/>
          <p:nvPr/>
        </p:nvPicPr>
        <p:blipFill>
          <a:blip r:embed="rId35"/>
          <a:stretch/>
        </p:blipFill>
        <p:spPr>
          <a:xfrm>
            <a:off x="4597560" y="4241880"/>
            <a:ext cx="4432320" cy="393840"/>
          </a:xfrm>
          <a:prstGeom prst="rect">
            <a:avLst/>
          </a:prstGeom>
          <a:ln>
            <a:noFill/>
          </a:ln>
        </p:spPr>
      </p:pic>
      <p:pic>
        <p:nvPicPr>
          <p:cNvPr id="1549" name="" descr=""/>
          <p:cNvPicPr/>
          <p:nvPr/>
        </p:nvPicPr>
        <p:blipFill>
          <a:blip r:embed="rId36"/>
          <a:stretch/>
        </p:blipFill>
        <p:spPr>
          <a:xfrm>
            <a:off x="6388200" y="952560"/>
            <a:ext cx="1650960" cy="2502000"/>
          </a:xfrm>
          <a:prstGeom prst="rect">
            <a:avLst/>
          </a:prstGeom>
          <a:ln>
            <a:noFill/>
          </a:ln>
        </p:spPr>
      </p:pic>
      <p:pic>
        <p:nvPicPr>
          <p:cNvPr id="1550" name="" descr=""/>
          <p:cNvPicPr/>
          <p:nvPr/>
        </p:nvPicPr>
        <p:blipFill>
          <a:blip r:embed="rId37"/>
          <a:stretch/>
        </p:blipFill>
        <p:spPr>
          <a:xfrm>
            <a:off x="241200" y="3301920"/>
            <a:ext cx="254160" cy="35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0" dur="indefinite" restart="never" nodeType="tmRoot">
          <p:childTnLst>
            <p:seq>
              <p:cTn id="301" dur="indefinite" nodeType="mainSeq">
                <p:childTnLst>
                  <p:par>
                    <p:cTn id="302" fill="hold">
                      <p:stCondLst>
                        <p:cond delay="0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CustomShape 1"/>
          <p:cNvSpPr/>
          <p:nvPr/>
        </p:nvSpPr>
        <p:spPr>
          <a:xfrm>
            <a:off x="209880" y="-63720"/>
            <a:ext cx="903600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kD, 2 Classes, Réseau à 4 couches cachées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1552" name="CustomShape 2"/>
          <p:cNvSpPr/>
          <p:nvPr/>
        </p:nvSpPr>
        <p:spPr>
          <a:xfrm>
            <a:off x="64080" y="1155960"/>
            <a:ext cx="845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d’entrée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553" name="CustomShape 3"/>
          <p:cNvSpPr/>
          <p:nvPr/>
        </p:nvSpPr>
        <p:spPr>
          <a:xfrm>
            <a:off x="87084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554" name="CustomShape 4"/>
          <p:cNvSpPr/>
          <p:nvPr/>
        </p:nvSpPr>
        <p:spPr>
          <a:xfrm>
            <a:off x="4520160" y="1143360"/>
            <a:ext cx="874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de sortie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555" name="CustomShape 5"/>
          <p:cNvSpPr/>
          <p:nvPr/>
        </p:nvSpPr>
        <p:spPr>
          <a:xfrm>
            <a:off x="181692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2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556" name="CustomShape 6"/>
          <p:cNvSpPr/>
          <p:nvPr/>
        </p:nvSpPr>
        <p:spPr>
          <a:xfrm>
            <a:off x="903960" y="31676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57" name="CustomShape 7"/>
          <p:cNvSpPr/>
          <p:nvPr/>
        </p:nvSpPr>
        <p:spPr>
          <a:xfrm>
            <a:off x="925560" y="211824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58" name="CustomShape 8"/>
          <p:cNvSpPr/>
          <p:nvPr/>
        </p:nvSpPr>
        <p:spPr>
          <a:xfrm>
            <a:off x="908640" y="263484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59" name="CustomShape 9"/>
          <p:cNvSpPr/>
          <p:nvPr/>
        </p:nvSpPr>
        <p:spPr>
          <a:xfrm>
            <a:off x="4596480" y="3562200"/>
            <a:ext cx="446040" cy="42840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60" name="CustomShape 10"/>
          <p:cNvSpPr/>
          <p:nvPr/>
        </p:nvSpPr>
        <p:spPr>
          <a:xfrm>
            <a:off x="903960" y="48110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61" name="CustomShape 11"/>
          <p:cNvSpPr/>
          <p:nvPr/>
        </p:nvSpPr>
        <p:spPr>
          <a:xfrm>
            <a:off x="903960" y="36820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62" name="CustomShape 12"/>
          <p:cNvSpPr/>
          <p:nvPr/>
        </p:nvSpPr>
        <p:spPr>
          <a:xfrm>
            <a:off x="903960" y="42354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63" name="CustomShape 13"/>
          <p:cNvSpPr/>
          <p:nvPr/>
        </p:nvSpPr>
        <p:spPr>
          <a:xfrm>
            <a:off x="155520" y="221688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64" name="CustomShape 14"/>
          <p:cNvSpPr/>
          <p:nvPr/>
        </p:nvSpPr>
        <p:spPr>
          <a:xfrm>
            <a:off x="155520" y="267876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65" name="CustomShape 15"/>
          <p:cNvSpPr/>
          <p:nvPr/>
        </p:nvSpPr>
        <p:spPr>
          <a:xfrm>
            <a:off x="155520" y="389772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66" name="CustomShape 16"/>
          <p:cNvSpPr/>
          <p:nvPr/>
        </p:nvSpPr>
        <p:spPr>
          <a:xfrm>
            <a:off x="155520" y="436140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67" name="CustomShape 17"/>
          <p:cNvSpPr/>
          <p:nvPr/>
        </p:nvSpPr>
        <p:spPr>
          <a:xfrm>
            <a:off x="155520" y="314100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grpSp>
        <p:nvGrpSpPr>
          <p:cNvPr id="1568" name="Group 18"/>
          <p:cNvGrpSpPr/>
          <p:nvPr/>
        </p:nvGrpSpPr>
        <p:grpSpPr>
          <a:xfrm>
            <a:off x="564480" y="2321280"/>
            <a:ext cx="360720" cy="2221920"/>
            <a:chOff x="564480" y="2321280"/>
            <a:chExt cx="360720" cy="2221920"/>
          </a:xfrm>
        </p:grpSpPr>
        <p:sp>
          <p:nvSpPr>
            <p:cNvPr id="1569" name="CustomShape 19"/>
            <p:cNvSpPr/>
            <p:nvPr/>
          </p:nvSpPr>
          <p:spPr>
            <a:xfrm>
              <a:off x="564480" y="3323160"/>
              <a:ext cx="339120" cy="4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0" name="CustomShape 20"/>
            <p:cNvSpPr/>
            <p:nvPr/>
          </p:nvSpPr>
          <p:spPr>
            <a:xfrm flipV="1">
              <a:off x="564480" y="3369960"/>
              <a:ext cx="339120" cy="117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1" name="CustomShape 21"/>
            <p:cNvSpPr/>
            <p:nvPr/>
          </p:nvSpPr>
          <p:spPr>
            <a:xfrm>
              <a:off x="564480" y="2860920"/>
              <a:ext cx="339120" cy="50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2" name="CustomShape 22"/>
            <p:cNvSpPr/>
            <p:nvPr/>
          </p:nvSpPr>
          <p:spPr>
            <a:xfrm flipV="1">
              <a:off x="564480" y="2320920"/>
              <a:ext cx="360720" cy="175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3" name="CustomShape 23"/>
            <p:cNvSpPr/>
            <p:nvPr/>
          </p:nvSpPr>
          <p:spPr>
            <a:xfrm flipV="1">
              <a:off x="564480" y="2320920"/>
              <a:ext cx="360720" cy="1001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4" name="CustomShape 24"/>
            <p:cNvSpPr/>
            <p:nvPr/>
          </p:nvSpPr>
          <p:spPr>
            <a:xfrm flipV="1">
              <a:off x="564480" y="2321640"/>
              <a:ext cx="360720" cy="7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5" name="CustomShape 25"/>
            <p:cNvSpPr/>
            <p:nvPr/>
          </p:nvSpPr>
          <p:spPr>
            <a:xfrm flipV="1">
              <a:off x="564480" y="2857320"/>
              <a:ext cx="343440" cy="168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6" name="CustomShape 26"/>
            <p:cNvSpPr/>
            <p:nvPr/>
          </p:nvSpPr>
          <p:spPr>
            <a:xfrm flipV="1">
              <a:off x="564480" y="2858040"/>
              <a:ext cx="343440" cy="122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7" name="CustomShape 27"/>
            <p:cNvSpPr/>
            <p:nvPr/>
          </p:nvSpPr>
          <p:spPr>
            <a:xfrm flipV="1">
              <a:off x="564480" y="2858040"/>
              <a:ext cx="343440" cy="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8" name="CustomShape 28"/>
            <p:cNvSpPr/>
            <p:nvPr/>
          </p:nvSpPr>
          <p:spPr>
            <a:xfrm flipV="1">
              <a:off x="564480" y="3885120"/>
              <a:ext cx="339120" cy="65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9" name="CustomShape 29"/>
            <p:cNvSpPr/>
            <p:nvPr/>
          </p:nvSpPr>
          <p:spPr>
            <a:xfrm flipV="1">
              <a:off x="564480" y="4437720"/>
              <a:ext cx="339120" cy="10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0" name="CustomShape 30"/>
            <p:cNvSpPr/>
            <p:nvPr/>
          </p:nvSpPr>
          <p:spPr>
            <a:xfrm>
              <a:off x="564480" y="3323160"/>
              <a:ext cx="339120" cy="56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1" name="CustomShape 31"/>
            <p:cNvSpPr/>
            <p:nvPr/>
          </p:nvSpPr>
          <p:spPr>
            <a:xfrm>
              <a:off x="564480" y="4079880"/>
              <a:ext cx="339120" cy="35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2" name="CustomShape 32"/>
            <p:cNvSpPr/>
            <p:nvPr/>
          </p:nvSpPr>
          <p:spPr>
            <a:xfrm>
              <a:off x="564480" y="2399040"/>
              <a:ext cx="339120" cy="148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3" name="CustomShape 33"/>
            <p:cNvSpPr/>
            <p:nvPr/>
          </p:nvSpPr>
          <p:spPr>
            <a:xfrm>
              <a:off x="564480" y="2860920"/>
              <a:ext cx="339120" cy="157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4" name="CustomShape 34"/>
            <p:cNvSpPr/>
            <p:nvPr/>
          </p:nvSpPr>
          <p:spPr>
            <a:xfrm>
              <a:off x="564480" y="2399040"/>
              <a:ext cx="343440" cy="45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85" name="CustomShape 35"/>
          <p:cNvSpPr/>
          <p:nvPr/>
        </p:nvSpPr>
        <p:spPr>
          <a:xfrm>
            <a:off x="1302120" y="2321640"/>
            <a:ext cx="491040" cy="81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6" name="CustomShape 36"/>
          <p:cNvSpPr/>
          <p:nvPr/>
        </p:nvSpPr>
        <p:spPr>
          <a:xfrm>
            <a:off x="1319400" y="2858040"/>
            <a:ext cx="47412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7" name="CustomShape 37"/>
          <p:cNvSpPr/>
          <p:nvPr/>
        </p:nvSpPr>
        <p:spPr>
          <a:xfrm flipV="1">
            <a:off x="1323720" y="3141000"/>
            <a:ext cx="46944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8" name="CustomShape 38"/>
          <p:cNvSpPr/>
          <p:nvPr/>
        </p:nvSpPr>
        <p:spPr>
          <a:xfrm flipV="1">
            <a:off x="1323720" y="3141720"/>
            <a:ext cx="469440" cy="18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9" name="CustomShape 39"/>
          <p:cNvSpPr/>
          <p:nvPr/>
        </p:nvSpPr>
        <p:spPr>
          <a:xfrm flipV="1">
            <a:off x="1323720" y="3141720"/>
            <a:ext cx="469440" cy="12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0" name="CustomShape 40"/>
          <p:cNvSpPr/>
          <p:nvPr/>
        </p:nvSpPr>
        <p:spPr>
          <a:xfrm flipV="1">
            <a:off x="1323720" y="3141720"/>
            <a:ext cx="469440" cy="74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1" name="CustomShape 41"/>
          <p:cNvSpPr/>
          <p:nvPr/>
        </p:nvSpPr>
        <p:spPr>
          <a:xfrm>
            <a:off x="1788840" y="34509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92" name="CustomShape 42"/>
          <p:cNvSpPr/>
          <p:nvPr/>
        </p:nvSpPr>
        <p:spPr>
          <a:xfrm>
            <a:off x="1793520" y="291816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93" name="CustomShape 43"/>
          <p:cNvSpPr/>
          <p:nvPr/>
        </p:nvSpPr>
        <p:spPr>
          <a:xfrm>
            <a:off x="1788840" y="39657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94" name="CustomShape 44"/>
          <p:cNvSpPr/>
          <p:nvPr/>
        </p:nvSpPr>
        <p:spPr>
          <a:xfrm>
            <a:off x="1302120" y="2321640"/>
            <a:ext cx="505440" cy="18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5" name="CustomShape 45"/>
          <p:cNvSpPr/>
          <p:nvPr/>
        </p:nvSpPr>
        <p:spPr>
          <a:xfrm>
            <a:off x="1319400" y="2858040"/>
            <a:ext cx="469440" cy="131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6" name="CustomShape 46"/>
          <p:cNvSpPr/>
          <p:nvPr/>
        </p:nvSpPr>
        <p:spPr>
          <a:xfrm>
            <a:off x="1323720" y="3370680"/>
            <a:ext cx="46476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7" name="CustomShape 47"/>
          <p:cNvSpPr/>
          <p:nvPr/>
        </p:nvSpPr>
        <p:spPr>
          <a:xfrm flipV="1">
            <a:off x="1323720" y="4168440"/>
            <a:ext cx="464760" cy="8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8" name="CustomShape 48"/>
          <p:cNvSpPr/>
          <p:nvPr/>
        </p:nvSpPr>
        <p:spPr>
          <a:xfrm flipV="1">
            <a:off x="1323720" y="4167720"/>
            <a:ext cx="46476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9" name="CustomShape 49"/>
          <p:cNvSpPr/>
          <p:nvPr/>
        </p:nvSpPr>
        <p:spPr>
          <a:xfrm>
            <a:off x="1323720" y="388512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0" name="CustomShape 50"/>
          <p:cNvSpPr/>
          <p:nvPr/>
        </p:nvSpPr>
        <p:spPr>
          <a:xfrm>
            <a:off x="1302120" y="2321640"/>
            <a:ext cx="486720" cy="133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1" name="CustomShape 51"/>
          <p:cNvSpPr/>
          <p:nvPr/>
        </p:nvSpPr>
        <p:spPr>
          <a:xfrm>
            <a:off x="1319400" y="2858040"/>
            <a:ext cx="469440" cy="79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2" name="CustomShape 52"/>
          <p:cNvSpPr/>
          <p:nvPr/>
        </p:nvSpPr>
        <p:spPr>
          <a:xfrm>
            <a:off x="1323720" y="337068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3" name="CustomShape 53"/>
          <p:cNvSpPr/>
          <p:nvPr/>
        </p:nvSpPr>
        <p:spPr>
          <a:xfrm flipV="1">
            <a:off x="1323720" y="3653280"/>
            <a:ext cx="464760" cy="13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4" name="CustomShape 54"/>
          <p:cNvSpPr/>
          <p:nvPr/>
        </p:nvSpPr>
        <p:spPr>
          <a:xfrm flipV="1">
            <a:off x="1323720" y="3654000"/>
            <a:ext cx="464760" cy="78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5" name="CustomShape 55"/>
          <p:cNvSpPr/>
          <p:nvPr/>
        </p:nvSpPr>
        <p:spPr>
          <a:xfrm flipV="1">
            <a:off x="1323720" y="3653280"/>
            <a:ext cx="464760" cy="23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6" name="CustomShape 56"/>
          <p:cNvSpPr/>
          <p:nvPr/>
        </p:nvSpPr>
        <p:spPr>
          <a:xfrm>
            <a:off x="1792800" y="45540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07" name="CustomShape 57"/>
          <p:cNvSpPr/>
          <p:nvPr/>
        </p:nvSpPr>
        <p:spPr>
          <a:xfrm>
            <a:off x="4098240" y="1985760"/>
            <a:ext cx="497880" cy="179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8" name="CustomShape 58"/>
          <p:cNvSpPr/>
          <p:nvPr/>
        </p:nvSpPr>
        <p:spPr>
          <a:xfrm>
            <a:off x="4102560" y="2498040"/>
            <a:ext cx="493200" cy="12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9" name="CustomShape 59"/>
          <p:cNvSpPr/>
          <p:nvPr/>
        </p:nvSpPr>
        <p:spPr>
          <a:xfrm>
            <a:off x="4102200" y="3067920"/>
            <a:ext cx="493560" cy="70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0" name="CustomShape 60"/>
          <p:cNvSpPr/>
          <p:nvPr/>
        </p:nvSpPr>
        <p:spPr>
          <a:xfrm flipV="1">
            <a:off x="4160880" y="3776760"/>
            <a:ext cx="435240" cy="201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1" name="CustomShape 61"/>
          <p:cNvSpPr/>
          <p:nvPr/>
        </p:nvSpPr>
        <p:spPr>
          <a:xfrm>
            <a:off x="2654280" y="37249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12" name="CustomShape 62"/>
          <p:cNvSpPr/>
          <p:nvPr/>
        </p:nvSpPr>
        <p:spPr>
          <a:xfrm>
            <a:off x="2675880" y="267552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13" name="CustomShape 63"/>
          <p:cNvSpPr/>
          <p:nvPr/>
        </p:nvSpPr>
        <p:spPr>
          <a:xfrm>
            <a:off x="2658600" y="319212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14" name="CustomShape 64"/>
          <p:cNvSpPr/>
          <p:nvPr/>
        </p:nvSpPr>
        <p:spPr>
          <a:xfrm>
            <a:off x="2688840" y="49377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15" name="CustomShape 65"/>
          <p:cNvSpPr/>
          <p:nvPr/>
        </p:nvSpPr>
        <p:spPr>
          <a:xfrm>
            <a:off x="2654280" y="42393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16" name="CustomShape 66"/>
          <p:cNvSpPr/>
          <p:nvPr/>
        </p:nvSpPr>
        <p:spPr>
          <a:xfrm flipV="1">
            <a:off x="3052440" y="2496960"/>
            <a:ext cx="63000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7" name="CustomShape 67"/>
          <p:cNvSpPr/>
          <p:nvPr/>
        </p:nvSpPr>
        <p:spPr>
          <a:xfrm flipV="1">
            <a:off x="3074040" y="3067200"/>
            <a:ext cx="617040" cy="85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8" name="CustomShape 68"/>
          <p:cNvSpPr/>
          <p:nvPr/>
        </p:nvSpPr>
        <p:spPr>
          <a:xfrm>
            <a:off x="3052440" y="2878920"/>
            <a:ext cx="639000" cy="18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9" name="CustomShape 69"/>
          <p:cNvSpPr/>
          <p:nvPr/>
        </p:nvSpPr>
        <p:spPr>
          <a:xfrm flipV="1">
            <a:off x="2212560" y="2878920"/>
            <a:ext cx="462960" cy="18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0" name="CustomShape 70"/>
          <p:cNvSpPr/>
          <p:nvPr/>
        </p:nvSpPr>
        <p:spPr>
          <a:xfrm flipV="1">
            <a:off x="3074040" y="3067200"/>
            <a:ext cx="617040" cy="13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1" name="CustomShape 71"/>
          <p:cNvSpPr/>
          <p:nvPr/>
        </p:nvSpPr>
        <p:spPr>
          <a:xfrm flipV="1">
            <a:off x="3108960" y="3067920"/>
            <a:ext cx="582480" cy="20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2" name="CustomShape 72"/>
          <p:cNvSpPr/>
          <p:nvPr/>
        </p:nvSpPr>
        <p:spPr>
          <a:xfrm>
            <a:off x="3686760" y="33775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23" name="CustomShape 73"/>
          <p:cNvSpPr/>
          <p:nvPr/>
        </p:nvSpPr>
        <p:spPr>
          <a:xfrm>
            <a:off x="3691440" y="284472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24" name="CustomShape 74"/>
          <p:cNvSpPr/>
          <p:nvPr/>
        </p:nvSpPr>
        <p:spPr>
          <a:xfrm>
            <a:off x="3686760" y="38919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25" name="CustomShape 75"/>
          <p:cNvSpPr/>
          <p:nvPr/>
        </p:nvSpPr>
        <p:spPr>
          <a:xfrm flipV="1">
            <a:off x="3052440" y="1985400"/>
            <a:ext cx="634680" cy="89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6" name="CustomShape 76"/>
          <p:cNvSpPr/>
          <p:nvPr/>
        </p:nvSpPr>
        <p:spPr>
          <a:xfrm flipV="1">
            <a:off x="3069360" y="2496960"/>
            <a:ext cx="6130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7" name="CustomShape 77"/>
          <p:cNvSpPr/>
          <p:nvPr/>
        </p:nvSpPr>
        <p:spPr>
          <a:xfrm flipV="1">
            <a:off x="3108960" y="4094280"/>
            <a:ext cx="577800" cy="104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8" name="CustomShape 78"/>
          <p:cNvSpPr/>
          <p:nvPr/>
        </p:nvSpPr>
        <p:spPr>
          <a:xfrm>
            <a:off x="3074040" y="444240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9" name="CustomShape 79"/>
          <p:cNvSpPr/>
          <p:nvPr/>
        </p:nvSpPr>
        <p:spPr>
          <a:xfrm>
            <a:off x="3052440" y="2878920"/>
            <a:ext cx="634320" cy="121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0" name="CustomShape 80"/>
          <p:cNvSpPr/>
          <p:nvPr/>
        </p:nvSpPr>
        <p:spPr>
          <a:xfrm>
            <a:off x="3074040" y="3927960"/>
            <a:ext cx="612720" cy="16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1" name="CustomShape 81"/>
          <p:cNvSpPr/>
          <p:nvPr/>
        </p:nvSpPr>
        <p:spPr>
          <a:xfrm flipV="1">
            <a:off x="3069360" y="3067920"/>
            <a:ext cx="621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2" name="CustomShape 82"/>
          <p:cNvSpPr/>
          <p:nvPr/>
        </p:nvSpPr>
        <p:spPr>
          <a:xfrm>
            <a:off x="3052440" y="2878920"/>
            <a:ext cx="634320" cy="70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3" name="CustomShape 83"/>
          <p:cNvSpPr/>
          <p:nvPr/>
        </p:nvSpPr>
        <p:spPr>
          <a:xfrm>
            <a:off x="3069360" y="3415320"/>
            <a:ext cx="617040" cy="1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4" name="CustomShape 84"/>
          <p:cNvSpPr/>
          <p:nvPr/>
        </p:nvSpPr>
        <p:spPr>
          <a:xfrm flipV="1">
            <a:off x="3108960" y="5137560"/>
            <a:ext cx="60156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5" name="CustomShape 85"/>
          <p:cNvSpPr/>
          <p:nvPr/>
        </p:nvSpPr>
        <p:spPr>
          <a:xfrm flipV="1">
            <a:off x="3074040" y="3579840"/>
            <a:ext cx="612720" cy="86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6" name="CustomShape 86"/>
          <p:cNvSpPr/>
          <p:nvPr/>
        </p:nvSpPr>
        <p:spPr>
          <a:xfrm flipV="1">
            <a:off x="3074040" y="3580560"/>
            <a:ext cx="612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7" name="CustomShape 87"/>
          <p:cNvSpPr/>
          <p:nvPr/>
        </p:nvSpPr>
        <p:spPr>
          <a:xfrm>
            <a:off x="3741120" y="55929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38" name="CustomShape 88"/>
          <p:cNvSpPr/>
          <p:nvPr/>
        </p:nvSpPr>
        <p:spPr>
          <a:xfrm flipV="1">
            <a:off x="2204280" y="2878200"/>
            <a:ext cx="47124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9" name="CustomShape 89"/>
          <p:cNvSpPr/>
          <p:nvPr/>
        </p:nvSpPr>
        <p:spPr>
          <a:xfrm>
            <a:off x="2204280" y="3141720"/>
            <a:ext cx="449280" cy="78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0" name="CustomShape 90"/>
          <p:cNvSpPr/>
          <p:nvPr/>
        </p:nvSpPr>
        <p:spPr>
          <a:xfrm>
            <a:off x="2204280" y="3141720"/>
            <a:ext cx="449280" cy="130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1" name="CustomShape 91"/>
          <p:cNvSpPr/>
          <p:nvPr/>
        </p:nvSpPr>
        <p:spPr>
          <a:xfrm>
            <a:off x="3682800" y="22950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42" name="CustomShape 92"/>
          <p:cNvSpPr/>
          <p:nvPr/>
        </p:nvSpPr>
        <p:spPr>
          <a:xfrm>
            <a:off x="3687480" y="176256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43" name="CustomShape 93"/>
          <p:cNvSpPr/>
          <p:nvPr/>
        </p:nvSpPr>
        <p:spPr>
          <a:xfrm>
            <a:off x="3710880" y="44208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44" name="CustomShape 94"/>
          <p:cNvSpPr/>
          <p:nvPr/>
        </p:nvSpPr>
        <p:spPr>
          <a:xfrm>
            <a:off x="3710880" y="49356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45" name="CustomShape 95"/>
          <p:cNvSpPr/>
          <p:nvPr/>
        </p:nvSpPr>
        <p:spPr>
          <a:xfrm flipV="1">
            <a:off x="2212560" y="4441680"/>
            <a:ext cx="441360" cy="31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6" name="CustomShape 96"/>
          <p:cNvSpPr/>
          <p:nvPr/>
        </p:nvSpPr>
        <p:spPr>
          <a:xfrm flipV="1">
            <a:off x="2212560" y="3927240"/>
            <a:ext cx="441360" cy="82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7" name="CustomShape 97"/>
          <p:cNvSpPr/>
          <p:nvPr/>
        </p:nvSpPr>
        <p:spPr>
          <a:xfrm flipV="1">
            <a:off x="2212560" y="3415320"/>
            <a:ext cx="445680" cy="134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8" name="CustomShape 98"/>
          <p:cNvSpPr/>
          <p:nvPr/>
        </p:nvSpPr>
        <p:spPr>
          <a:xfrm flipV="1">
            <a:off x="2208960" y="2878920"/>
            <a:ext cx="466560" cy="77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9" name="CustomShape 99"/>
          <p:cNvSpPr/>
          <p:nvPr/>
        </p:nvSpPr>
        <p:spPr>
          <a:xfrm flipV="1">
            <a:off x="2208960" y="2878200"/>
            <a:ext cx="466560" cy="128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0" name="CustomShape 100"/>
          <p:cNvSpPr/>
          <p:nvPr/>
        </p:nvSpPr>
        <p:spPr>
          <a:xfrm>
            <a:off x="2208960" y="3654000"/>
            <a:ext cx="444960" cy="78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1" name="CustomShape 101"/>
          <p:cNvSpPr/>
          <p:nvPr/>
        </p:nvSpPr>
        <p:spPr>
          <a:xfrm flipV="1">
            <a:off x="2208960" y="3415320"/>
            <a:ext cx="44928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2" name="CustomShape 102"/>
          <p:cNvSpPr/>
          <p:nvPr/>
        </p:nvSpPr>
        <p:spPr>
          <a:xfrm>
            <a:off x="2204280" y="3141720"/>
            <a:ext cx="453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3" name="CustomShape 103"/>
          <p:cNvSpPr/>
          <p:nvPr/>
        </p:nvSpPr>
        <p:spPr>
          <a:xfrm flipV="1">
            <a:off x="2208960" y="3927960"/>
            <a:ext cx="444960" cy="2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4" name="CustomShape 104"/>
          <p:cNvSpPr/>
          <p:nvPr/>
        </p:nvSpPr>
        <p:spPr>
          <a:xfrm>
            <a:off x="2208960" y="4168440"/>
            <a:ext cx="444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5" name="CustomShape 105"/>
          <p:cNvSpPr/>
          <p:nvPr/>
        </p:nvSpPr>
        <p:spPr>
          <a:xfrm>
            <a:off x="3074040" y="4442400"/>
            <a:ext cx="636480" cy="1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6" name="CustomShape 106"/>
          <p:cNvSpPr/>
          <p:nvPr/>
        </p:nvSpPr>
        <p:spPr>
          <a:xfrm flipV="1">
            <a:off x="3108960" y="4623120"/>
            <a:ext cx="60156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7" name="CustomShape 107"/>
          <p:cNvSpPr/>
          <p:nvPr/>
        </p:nvSpPr>
        <p:spPr>
          <a:xfrm>
            <a:off x="3074040" y="392796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8" name="CustomShape 108"/>
          <p:cNvSpPr/>
          <p:nvPr/>
        </p:nvSpPr>
        <p:spPr>
          <a:xfrm>
            <a:off x="3069360" y="3415320"/>
            <a:ext cx="641160" cy="120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9" name="CustomShape 109"/>
          <p:cNvSpPr/>
          <p:nvPr/>
        </p:nvSpPr>
        <p:spPr>
          <a:xfrm>
            <a:off x="363132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4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660" name="CustomShape 110"/>
          <p:cNvSpPr/>
          <p:nvPr/>
        </p:nvSpPr>
        <p:spPr>
          <a:xfrm>
            <a:off x="273312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3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661" name="CustomShape 111"/>
          <p:cNvSpPr/>
          <p:nvPr/>
        </p:nvSpPr>
        <p:spPr>
          <a:xfrm flipV="1">
            <a:off x="4130640" y="3776040"/>
            <a:ext cx="465120" cy="136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2" name="CustomShape 112"/>
          <p:cNvSpPr/>
          <p:nvPr/>
        </p:nvSpPr>
        <p:spPr>
          <a:xfrm flipV="1">
            <a:off x="4130640" y="3776760"/>
            <a:ext cx="465120" cy="84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3" name="CustomShape 113"/>
          <p:cNvSpPr/>
          <p:nvPr/>
        </p:nvSpPr>
        <p:spPr>
          <a:xfrm flipV="1">
            <a:off x="4106880" y="3776040"/>
            <a:ext cx="489240" cy="31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4" name="CustomShape 114"/>
          <p:cNvSpPr/>
          <p:nvPr/>
        </p:nvSpPr>
        <p:spPr>
          <a:xfrm>
            <a:off x="4106880" y="3580560"/>
            <a:ext cx="489240" cy="19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5" name="CustomShape 115"/>
          <p:cNvSpPr/>
          <p:nvPr/>
        </p:nvSpPr>
        <p:spPr>
          <a:xfrm>
            <a:off x="6063120" y="903600"/>
            <a:ext cx="2235240" cy="2624400"/>
          </a:xfrm>
          <a:prstGeom prst="roundRect">
            <a:avLst>
              <a:gd name="adj" fmla="val 7715"/>
            </a:avLst>
          </a:prstGeom>
          <a:solidFill>
            <a:srgbClr val="ffc000"/>
          </a:solidFill>
          <a:ln>
            <a:noFill/>
          </a:ln>
          <a:effectLst>
            <a:outerShdw algn="tl" blurRad="190500" dir="2700000" dist="177681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6" name="CustomShape 116"/>
          <p:cNvSpPr/>
          <p:nvPr/>
        </p:nvSpPr>
        <p:spPr>
          <a:xfrm>
            <a:off x="199080" y="5900040"/>
            <a:ext cx="85737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NOTE : plus on augmente le nombre de couches, plus le réseau 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           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devient </a:t>
            </a: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profond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et plus on </a:t>
            </a: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augmente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 la capacité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du réseau.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1667" name="" descr=""/>
          <p:cNvPicPr/>
          <p:nvPr/>
        </p:nvPicPr>
        <p:blipFill>
          <a:blip r:embed="rId1"/>
          <a:stretch/>
        </p:blipFill>
        <p:spPr>
          <a:xfrm>
            <a:off x="952560" y="2197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68" name="" descr=""/>
          <p:cNvPicPr/>
          <p:nvPr/>
        </p:nvPicPr>
        <p:blipFill>
          <a:blip r:embed="rId2"/>
          <a:stretch/>
        </p:blipFill>
        <p:spPr>
          <a:xfrm>
            <a:off x="952560" y="27176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69" name="" descr=""/>
          <p:cNvPicPr/>
          <p:nvPr/>
        </p:nvPicPr>
        <p:blipFill>
          <a:blip r:embed="rId3"/>
          <a:stretch/>
        </p:blipFill>
        <p:spPr>
          <a:xfrm>
            <a:off x="952560" y="32511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70" name="" descr=""/>
          <p:cNvPicPr/>
          <p:nvPr/>
        </p:nvPicPr>
        <p:blipFill>
          <a:blip r:embed="rId4"/>
          <a:stretch/>
        </p:blipFill>
        <p:spPr>
          <a:xfrm>
            <a:off x="4648320" y="36450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71" name="" descr=""/>
          <p:cNvPicPr/>
          <p:nvPr/>
        </p:nvPicPr>
        <p:blipFill>
          <a:blip r:embed="rId5"/>
          <a:stretch/>
        </p:blipFill>
        <p:spPr>
          <a:xfrm>
            <a:off x="1054080" y="488952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672" name="" descr=""/>
          <p:cNvPicPr/>
          <p:nvPr/>
        </p:nvPicPr>
        <p:blipFill>
          <a:blip r:embed="rId6"/>
          <a:stretch/>
        </p:blipFill>
        <p:spPr>
          <a:xfrm>
            <a:off x="952560" y="37591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73" name="" descr=""/>
          <p:cNvPicPr/>
          <p:nvPr/>
        </p:nvPicPr>
        <p:blipFill>
          <a:blip r:embed="rId7"/>
          <a:stretch/>
        </p:blipFill>
        <p:spPr>
          <a:xfrm>
            <a:off x="952560" y="4317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74" name="" descr=""/>
          <p:cNvPicPr/>
          <p:nvPr/>
        </p:nvPicPr>
        <p:blipFill>
          <a:blip r:embed="rId8"/>
          <a:stretch/>
        </p:blipFill>
        <p:spPr>
          <a:xfrm>
            <a:off x="228600" y="388620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1675" name="" descr=""/>
          <p:cNvPicPr/>
          <p:nvPr/>
        </p:nvPicPr>
        <p:blipFill>
          <a:blip r:embed="rId9"/>
          <a:stretch/>
        </p:blipFill>
        <p:spPr>
          <a:xfrm>
            <a:off x="304920" y="4457880"/>
            <a:ext cx="101520" cy="165240"/>
          </a:xfrm>
          <a:prstGeom prst="rect">
            <a:avLst/>
          </a:prstGeom>
          <a:ln>
            <a:noFill/>
          </a:ln>
        </p:spPr>
      </p:pic>
      <p:pic>
        <p:nvPicPr>
          <p:cNvPr id="1676" name="" descr=""/>
          <p:cNvPicPr/>
          <p:nvPr/>
        </p:nvPicPr>
        <p:blipFill>
          <a:blip r:embed="rId10"/>
          <a:stretch/>
        </p:blipFill>
        <p:spPr>
          <a:xfrm>
            <a:off x="546120" y="177804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1677" name="" descr=""/>
          <p:cNvPicPr/>
          <p:nvPr/>
        </p:nvPicPr>
        <p:blipFill>
          <a:blip r:embed="rId11"/>
          <a:stretch/>
        </p:blipFill>
        <p:spPr>
          <a:xfrm>
            <a:off x="1841400" y="29973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78" name="" descr=""/>
          <p:cNvPicPr/>
          <p:nvPr/>
        </p:nvPicPr>
        <p:blipFill>
          <a:blip r:embed="rId12"/>
          <a:stretch/>
        </p:blipFill>
        <p:spPr>
          <a:xfrm>
            <a:off x="1841400" y="35305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79" name="" descr=""/>
          <p:cNvPicPr/>
          <p:nvPr/>
        </p:nvPicPr>
        <p:blipFill>
          <a:blip r:embed="rId13"/>
          <a:stretch/>
        </p:blipFill>
        <p:spPr>
          <a:xfrm>
            <a:off x="1841400" y="40384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80" name="" descr=""/>
          <p:cNvPicPr/>
          <p:nvPr/>
        </p:nvPicPr>
        <p:blipFill>
          <a:blip r:embed="rId14"/>
          <a:stretch/>
        </p:blipFill>
        <p:spPr>
          <a:xfrm>
            <a:off x="1943280" y="46353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681" name="" descr=""/>
          <p:cNvPicPr/>
          <p:nvPr/>
        </p:nvPicPr>
        <p:blipFill>
          <a:blip r:embed="rId15"/>
          <a:stretch/>
        </p:blipFill>
        <p:spPr>
          <a:xfrm>
            <a:off x="1486080" y="2171880"/>
            <a:ext cx="571680" cy="406440"/>
          </a:xfrm>
          <a:prstGeom prst="rect">
            <a:avLst/>
          </a:prstGeom>
          <a:ln>
            <a:noFill/>
          </a:ln>
        </p:spPr>
      </p:pic>
      <p:pic>
        <p:nvPicPr>
          <p:cNvPr id="1682" name="" descr=""/>
          <p:cNvPicPr/>
          <p:nvPr/>
        </p:nvPicPr>
        <p:blipFill>
          <a:blip r:embed="rId16"/>
          <a:stretch/>
        </p:blipFill>
        <p:spPr>
          <a:xfrm>
            <a:off x="177840" y="3556080"/>
            <a:ext cx="393840" cy="279360"/>
          </a:xfrm>
          <a:prstGeom prst="rect">
            <a:avLst/>
          </a:prstGeom>
          <a:ln>
            <a:noFill/>
          </a:ln>
        </p:spPr>
      </p:pic>
      <p:pic>
        <p:nvPicPr>
          <p:cNvPr id="1683" name="" descr=""/>
          <p:cNvPicPr/>
          <p:nvPr/>
        </p:nvPicPr>
        <p:blipFill>
          <a:blip r:embed="rId17"/>
          <a:stretch/>
        </p:blipFill>
        <p:spPr>
          <a:xfrm>
            <a:off x="2705040" y="27558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84" name="" descr=""/>
          <p:cNvPicPr/>
          <p:nvPr/>
        </p:nvPicPr>
        <p:blipFill>
          <a:blip r:embed="rId18"/>
          <a:stretch/>
        </p:blipFill>
        <p:spPr>
          <a:xfrm>
            <a:off x="2705040" y="32767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85" name="" descr=""/>
          <p:cNvPicPr/>
          <p:nvPr/>
        </p:nvPicPr>
        <p:blipFill>
          <a:blip r:embed="rId19"/>
          <a:stretch/>
        </p:blipFill>
        <p:spPr>
          <a:xfrm>
            <a:off x="2705040" y="37972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86" name="" descr=""/>
          <p:cNvPicPr/>
          <p:nvPr/>
        </p:nvPicPr>
        <p:blipFill>
          <a:blip r:embed="rId20"/>
          <a:stretch/>
        </p:blipFill>
        <p:spPr>
          <a:xfrm>
            <a:off x="2832120" y="501660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687" name="" descr=""/>
          <p:cNvPicPr/>
          <p:nvPr/>
        </p:nvPicPr>
        <p:blipFill>
          <a:blip r:embed="rId21"/>
          <a:stretch/>
        </p:blipFill>
        <p:spPr>
          <a:xfrm>
            <a:off x="2705040" y="4317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88" name="" descr=""/>
          <p:cNvPicPr/>
          <p:nvPr/>
        </p:nvPicPr>
        <p:blipFill>
          <a:blip r:embed="rId22"/>
          <a:stretch/>
        </p:blipFill>
        <p:spPr>
          <a:xfrm>
            <a:off x="3733920" y="29210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89" name="" descr=""/>
          <p:cNvPicPr/>
          <p:nvPr/>
        </p:nvPicPr>
        <p:blipFill>
          <a:blip r:embed="rId23"/>
          <a:stretch/>
        </p:blipFill>
        <p:spPr>
          <a:xfrm>
            <a:off x="3733920" y="34545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90" name="" descr=""/>
          <p:cNvPicPr/>
          <p:nvPr/>
        </p:nvPicPr>
        <p:blipFill>
          <a:blip r:embed="rId24"/>
          <a:stretch/>
        </p:blipFill>
        <p:spPr>
          <a:xfrm>
            <a:off x="3733920" y="39751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91" name="" descr=""/>
          <p:cNvPicPr/>
          <p:nvPr/>
        </p:nvPicPr>
        <p:blipFill>
          <a:blip r:embed="rId25"/>
          <a:stretch/>
        </p:blipFill>
        <p:spPr>
          <a:xfrm>
            <a:off x="3886200" y="567684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1692" name="" descr=""/>
          <p:cNvPicPr/>
          <p:nvPr/>
        </p:nvPicPr>
        <p:blipFill>
          <a:blip r:embed="rId26"/>
          <a:stretch/>
        </p:blipFill>
        <p:spPr>
          <a:xfrm>
            <a:off x="3022560" y="193032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1693" name="" descr=""/>
          <p:cNvPicPr/>
          <p:nvPr/>
        </p:nvPicPr>
        <p:blipFill>
          <a:blip r:embed="rId27"/>
          <a:stretch/>
        </p:blipFill>
        <p:spPr>
          <a:xfrm>
            <a:off x="3733920" y="1841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94" name="" descr=""/>
          <p:cNvPicPr/>
          <p:nvPr/>
        </p:nvPicPr>
        <p:blipFill>
          <a:blip r:embed="rId28"/>
          <a:stretch/>
        </p:blipFill>
        <p:spPr>
          <a:xfrm>
            <a:off x="3733920" y="23749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95" name="" descr=""/>
          <p:cNvPicPr/>
          <p:nvPr/>
        </p:nvPicPr>
        <p:blipFill>
          <a:blip r:embed="rId29"/>
          <a:stretch/>
        </p:blipFill>
        <p:spPr>
          <a:xfrm>
            <a:off x="3759120" y="44956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96" name="" descr=""/>
          <p:cNvPicPr/>
          <p:nvPr/>
        </p:nvPicPr>
        <p:blipFill>
          <a:blip r:embed="rId30"/>
          <a:stretch/>
        </p:blipFill>
        <p:spPr>
          <a:xfrm>
            <a:off x="3759120" y="50166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1697" name="" descr=""/>
          <p:cNvPicPr/>
          <p:nvPr/>
        </p:nvPicPr>
        <p:blipFill>
          <a:blip r:embed="rId31"/>
          <a:stretch/>
        </p:blipFill>
        <p:spPr>
          <a:xfrm>
            <a:off x="2108160" y="248904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1698" name="" descr=""/>
          <p:cNvPicPr/>
          <p:nvPr/>
        </p:nvPicPr>
        <p:blipFill>
          <a:blip r:embed="rId32"/>
          <a:stretch/>
        </p:blipFill>
        <p:spPr>
          <a:xfrm>
            <a:off x="4305240" y="2260440"/>
            <a:ext cx="723960" cy="546120"/>
          </a:xfrm>
          <a:prstGeom prst="rect">
            <a:avLst/>
          </a:prstGeom>
          <a:ln>
            <a:noFill/>
          </a:ln>
        </p:spPr>
      </p:pic>
      <p:pic>
        <p:nvPicPr>
          <p:cNvPr id="1699" name="" descr=""/>
          <p:cNvPicPr/>
          <p:nvPr/>
        </p:nvPicPr>
        <p:blipFill>
          <a:blip r:embed="rId33"/>
          <a:stretch/>
        </p:blipFill>
        <p:spPr>
          <a:xfrm>
            <a:off x="4597560" y="4064040"/>
            <a:ext cx="4432320" cy="393840"/>
          </a:xfrm>
          <a:prstGeom prst="rect">
            <a:avLst/>
          </a:prstGeom>
          <a:ln>
            <a:noFill/>
          </a:ln>
        </p:spPr>
      </p:pic>
      <p:pic>
        <p:nvPicPr>
          <p:cNvPr id="1700" name="" descr=""/>
          <p:cNvPicPr/>
          <p:nvPr/>
        </p:nvPicPr>
        <p:blipFill>
          <a:blip r:embed="rId34"/>
          <a:stretch/>
        </p:blipFill>
        <p:spPr>
          <a:xfrm>
            <a:off x="6388200" y="952560"/>
            <a:ext cx="1650960" cy="2502000"/>
          </a:xfrm>
          <a:prstGeom prst="rect">
            <a:avLst/>
          </a:prstGeom>
          <a:ln>
            <a:noFill/>
          </a:ln>
        </p:spPr>
      </p:pic>
      <p:pic>
        <p:nvPicPr>
          <p:cNvPr id="1701" name="" descr=""/>
          <p:cNvPicPr/>
          <p:nvPr/>
        </p:nvPicPr>
        <p:blipFill>
          <a:blip r:embed="rId35"/>
          <a:stretch/>
        </p:blipFill>
        <p:spPr>
          <a:xfrm>
            <a:off x="241200" y="2222640"/>
            <a:ext cx="216000" cy="304920"/>
          </a:xfrm>
          <a:prstGeom prst="rect">
            <a:avLst/>
          </a:prstGeom>
          <a:ln>
            <a:noFill/>
          </a:ln>
        </p:spPr>
      </p:pic>
      <p:pic>
        <p:nvPicPr>
          <p:cNvPr id="1702" name="" descr=""/>
          <p:cNvPicPr/>
          <p:nvPr/>
        </p:nvPicPr>
        <p:blipFill>
          <a:blip r:embed="rId36"/>
          <a:stretch/>
        </p:blipFill>
        <p:spPr>
          <a:xfrm>
            <a:off x="254160" y="267984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1703" name="" descr=""/>
          <p:cNvPicPr/>
          <p:nvPr/>
        </p:nvPicPr>
        <p:blipFill>
          <a:blip r:embed="rId37"/>
          <a:stretch/>
        </p:blipFill>
        <p:spPr>
          <a:xfrm>
            <a:off x="254160" y="3111480"/>
            <a:ext cx="254160" cy="35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0" dur="indefinite" restart="never" nodeType="tmRoot">
          <p:childTnLst>
            <p:seq>
              <p:cTn id="311" dur="indefinite" nodeType="mainSeq">
                <p:childTnLst>
                  <p:par>
                    <p:cTn id="312" fill="hold">
                      <p:stCondLst>
                        <p:cond delay="0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ustomShape 1"/>
          <p:cNvSpPr/>
          <p:nvPr/>
        </p:nvSpPr>
        <p:spPr>
          <a:xfrm>
            <a:off x="41400" y="327600"/>
            <a:ext cx="9387360" cy="856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Réseau de neurones multicouches = apprendre une function de base  </a:t>
            </a:r>
            <a:endParaRPr b="0" lang="en-CA" sz="2600" spc="-1" strike="noStrike">
              <a:latin typeface="Arial"/>
            </a:endParaRPr>
          </a:p>
        </p:txBody>
      </p:sp>
      <p:grpSp>
        <p:nvGrpSpPr>
          <p:cNvPr id="1705" name="Group 2"/>
          <p:cNvGrpSpPr/>
          <p:nvPr/>
        </p:nvGrpSpPr>
        <p:grpSpPr>
          <a:xfrm>
            <a:off x="1936800" y="1355040"/>
            <a:ext cx="4937400" cy="3116880"/>
            <a:chOff x="1936800" y="1355040"/>
            <a:chExt cx="4937400" cy="3116880"/>
          </a:xfrm>
        </p:grpSpPr>
        <p:sp>
          <p:nvSpPr>
            <p:cNvPr id="1706" name="CustomShape 3"/>
            <p:cNvSpPr/>
            <p:nvPr/>
          </p:nvSpPr>
          <p:spPr>
            <a:xfrm>
              <a:off x="2693160" y="238896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07" name="CustomShape 4"/>
            <p:cNvSpPr/>
            <p:nvPr/>
          </p:nvSpPr>
          <p:spPr>
            <a:xfrm>
              <a:off x="2715120" y="1616760"/>
              <a:ext cx="379800" cy="298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08" name="CustomShape 5"/>
            <p:cNvSpPr/>
            <p:nvPr/>
          </p:nvSpPr>
          <p:spPr>
            <a:xfrm>
              <a:off x="2697480" y="1996920"/>
              <a:ext cx="414720" cy="328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09" name="CustomShape 6"/>
            <p:cNvSpPr/>
            <p:nvPr/>
          </p:nvSpPr>
          <p:spPr>
            <a:xfrm>
              <a:off x="6423480" y="2679480"/>
              <a:ext cx="450720" cy="315360"/>
            </a:xfrm>
            <a:prstGeom prst="ellipse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10" name="CustomShape 7"/>
            <p:cNvSpPr/>
            <p:nvPr/>
          </p:nvSpPr>
          <p:spPr>
            <a:xfrm>
              <a:off x="2693160" y="359820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11" name="CustomShape 8"/>
            <p:cNvSpPr/>
            <p:nvPr/>
          </p:nvSpPr>
          <p:spPr>
            <a:xfrm>
              <a:off x="2693160" y="276768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12" name="CustomShape 9"/>
            <p:cNvSpPr/>
            <p:nvPr/>
          </p:nvSpPr>
          <p:spPr>
            <a:xfrm>
              <a:off x="2693160" y="317484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13" name="CustomShape 10"/>
            <p:cNvSpPr/>
            <p:nvPr/>
          </p:nvSpPr>
          <p:spPr>
            <a:xfrm>
              <a:off x="1936800" y="168948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14" name="CustomShape 11"/>
            <p:cNvSpPr/>
            <p:nvPr/>
          </p:nvSpPr>
          <p:spPr>
            <a:xfrm>
              <a:off x="1936800" y="202932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15" name="CustomShape 12"/>
            <p:cNvSpPr/>
            <p:nvPr/>
          </p:nvSpPr>
          <p:spPr>
            <a:xfrm>
              <a:off x="1936800" y="292608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16" name="CustomShape 13"/>
            <p:cNvSpPr/>
            <p:nvPr/>
          </p:nvSpPr>
          <p:spPr>
            <a:xfrm>
              <a:off x="1936800" y="326736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17" name="CustomShape 14"/>
            <p:cNvSpPr/>
            <p:nvPr/>
          </p:nvSpPr>
          <p:spPr>
            <a:xfrm>
              <a:off x="1936800" y="236952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grpSp>
          <p:nvGrpSpPr>
            <p:cNvPr id="1718" name="Group 15"/>
            <p:cNvGrpSpPr/>
            <p:nvPr/>
          </p:nvGrpSpPr>
          <p:grpSpPr>
            <a:xfrm>
              <a:off x="2350080" y="1766160"/>
              <a:ext cx="364320" cy="1635120"/>
              <a:chOff x="2350080" y="1766160"/>
              <a:chExt cx="364320" cy="1635120"/>
            </a:xfrm>
          </p:grpSpPr>
          <p:sp>
            <p:nvSpPr>
              <p:cNvPr id="1719" name="CustomShape 16"/>
              <p:cNvSpPr/>
              <p:nvPr/>
            </p:nvSpPr>
            <p:spPr>
              <a:xfrm>
                <a:off x="2350080" y="2503440"/>
                <a:ext cx="342360" cy="34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0" name="CustomShape 17"/>
              <p:cNvSpPr/>
              <p:nvPr/>
            </p:nvSpPr>
            <p:spPr>
              <a:xfrm flipV="1">
                <a:off x="2350080" y="2537640"/>
                <a:ext cx="342360" cy="862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1" name="CustomShape 18"/>
              <p:cNvSpPr/>
              <p:nvPr/>
            </p:nvSpPr>
            <p:spPr>
              <a:xfrm>
                <a:off x="2350080" y="2163240"/>
                <a:ext cx="342360" cy="374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2" name="CustomShape 19"/>
              <p:cNvSpPr/>
              <p:nvPr/>
            </p:nvSpPr>
            <p:spPr>
              <a:xfrm flipV="1">
                <a:off x="2350080" y="1765800"/>
                <a:ext cx="364320" cy="1293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3" name="CustomShape 20"/>
              <p:cNvSpPr/>
              <p:nvPr/>
            </p:nvSpPr>
            <p:spPr>
              <a:xfrm flipV="1">
                <a:off x="2350080" y="1766520"/>
                <a:ext cx="364320" cy="736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4" name="CustomShape 21"/>
              <p:cNvSpPr/>
              <p:nvPr/>
            </p:nvSpPr>
            <p:spPr>
              <a:xfrm flipV="1">
                <a:off x="2350080" y="1765800"/>
                <a:ext cx="364320" cy="56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5" name="CustomShape 22"/>
              <p:cNvSpPr/>
              <p:nvPr/>
            </p:nvSpPr>
            <p:spPr>
              <a:xfrm flipV="1">
                <a:off x="2350080" y="2161080"/>
                <a:ext cx="347040" cy="1239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6" name="CustomShape 23"/>
              <p:cNvSpPr/>
              <p:nvPr/>
            </p:nvSpPr>
            <p:spPr>
              <a:xfrm flipV="1">
                <a:off x="2350080" y="2161080"/>
                <a:ext cx="347040" cy="898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7" name="CustomShape 24"/>
              <p:cNvSpPr/>
              <p:nvPr/>
            </p:nvSpPr>
            <p:spPr>
              <a:xfrm flipV="1">
                <a:off x="2350080" y="2161080"/>
                <a:ext cx="3470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8" name="CustomShape 25"/>
              <p:cNvSpPr/>
              <p:nvPr/>
            </p:nvSpPr>
            <p:spPr>
              <a:xfrm flipV="1">
                <a:off x="2350080" y="2916000"/>
                <a:ext cx="342360" cy="4842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9" name="CustomShape 26"/>
              <p:cNvSpPr/>
              <p:nvPr/>
            </p:nvSpPr>
            <p:spPr>
              <a:xfrm flipV="1">
                <a:off x="2350080" y="3324240"/>
                <a:ext cx="342360" cy="77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30" name="CustomShape 27"/>
              <p:cNvSpPr/>
              <p:nvPr/>
            </p:nvSpPr>
            <p:spPr>
              <a:xfrm>
                <a:off x="2350080" y="2503440"/>
                <a:ext cx="342360" cy="413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31" name="CustomShape 28"/>
              <p:cNvSpPr/>
              <p:nvPr/>
            </p:nvSpPr>
            <p:spPr>
              <a:xfrm>
                <a:off x="2350080" y="3060000"/>
                <a:ext cx="342360" cy="263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32" name="CustomShape 29"/>
              <p:cNvSpPr/>
              <p:nvPr/>
            </p:nvSpPr>
            <p:spPr>
              <a:xfrm>
                <a:off x="2350080" y="1823400"/>
                <a:ext cx="342360" cy="1093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33" name="CustomShape 30"/>
              <p:cNvSpPr/>
              <p:nvPr/>
            </p:nvSpPr>
            <p:spPr>
              <a:xfrm>
                <a:off x="2350080" y="2163240"/>
                <a:ext cx="342360" cy="1160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34" name="CustomShape 31"/>
              <p:cNvSpPr/>
              <p:nvPr/>
            </p:nvSpPr>
            <p:spPr>
              <a:xfrm>
                <a:off x="2350080" y="1823400"/>
                <a:ext cx="347040" cy="33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35" name="CustomShape 32"/>
            <p:cNvSpPr/>
            <p:nvPr/>
          </p:nvSpPr>
          <p:spPr>
            <a:xfrm>
              <a:off x="3095280" y="1766520"/>
              <a:ext cx="496080" cy="603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6" name="CustomShape 33"/>
            <p:cNvSpPr/>
            <p:nvPr/>
          </p:nvSpPr>
          <p:spPr>
            <a:xfrm>
              <a:off x="3112560" y="2161080"/>
              <a:ext cx="478800" cy="20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7" name="CustomShape 34"/>
            <p:cNvSpPr/>
            <p:nvPr/>
          </p:nvSpPr>
          <p:spPr>
            <a:xfrm flipV="1">
              <a:off x="3117240" y="2369160"/>
              <a:ext cx="474120" cy="168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8" name="CustomShape 35"/>
            <p:cNvSpPr/>
            <p:nvPr/>
          </p:nvSpPr>
          <p:spPr>
            <a:xfrm flipV="1">
              <a:off x="3117240" y="2369880"/>
              <a:ext cx="474120" cy="13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9" name="CustomShape 36"/>
            <p:cNvSpPr/>
            <p:nvPr/>
          </p:nvSpPr>
          <p:spPr>
            <a:xfrm flipV="1">
              <a:off x="3117240" y="2369880"/>
              <a:ext cx="474120" cy="954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0" name="CustomShape 37"/>
            <p:cNvSpPr/>
            <p:nvPr/>
          </p:nvSpPr>
          <p:spPr>
            <a:xfrm flipV="1">
              <a:off x="3117240" y="2369160"/>
              <a:ext cx="474120" cy="54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1" name="CustomShape 38"/>
            <p:cNvSpPr/>
            <p:nvPr/>
          </p:nvSpPr>
          <p:spPr>
            <a:xfrm>
              <a:off x="3587400" y="259740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42" name="CustomShape 39"/>
            <p:cNvSpPr/>
            <p:nvPr/>
          </p:nvSpPr>
          <p:spPr>
            <a:xfrm>
              <a:off x="3591720" y="2205360"/>
              <a:ext cx="414720" cy="328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43" name="CustomShape 40"/>
            <p:cNvSpPr/>
            <p:nvPr/>
          </p:nvSpPr>
          <p:spPr>
            <a:xfrm>
              <a:off x="3587400" y="297612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44" name="CustomShape 41"/>
            <p:cNvSpPr/>
            <p:nvPr/>
          </p:nvSpPr>
          <p:spPr>
            <a:xfrm>
              <a:off x="3095280" y="1766520"/>
              <a:ext cx="510840" cy="135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5" name="CustomShape 42"/>
            <p:cNvSpPr/>
            <p:nvPr/>
          </p:nvSpPr>
          <p:spPr>
            <a:xfrm>
              <a:off x="3112560" y="2161080"/>
              <a:ext cx="474120" cy="96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6" name="CustomShape 43"/>
            <p:cNvSpPr/>
            <p:nvPr/>
          </p:nvSpPr>
          <p:spPr>
            <a:xfrm>
              <a:off x="3117240" y="2538360"/>
              <a:ext cx="469800" cy="586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7" name="CustomShape 44"/>
            <p:cNvSpPr/>
            <p:nvPr/>
          </p:nvSpPr>
          <p:spPr>
            <a:xfrm flipV="1">
              <a:off x="3117240" y="3124800"/>
              <a:ext cx="469800" cy="621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8" name="CustomShape 45"/>
            <p:cNvSpPr/>
            <p:nvPr/>
          </p:nvSpPr>
          <p:spPr>
            <a:xfrm flipV="1">
              <a:off x="3117240" y="3124800"/>
              <a:ext cx="469800" cy="19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9" name="CustomShape 46"/>
            <p:cNvSpPr/>
            <p:nvPr/>
          </p:nvSpPr>
          <p:spPr>
            <a:xfrm>
              <a:off x="3117240" y="2916720"/>
              <a:ext cx="469800" cy="20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0" name="CustomShape 47"/>
            <p:cNvSpPr/>
            <p:nvPr/>
          </p:nvSpPr>
          <p:spPr>
            <a:xfrm>
              <a:off x="3095280" y="1766520"/>
              <a:ext cx="491760" cy="9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1" name="CustomShape 48"/>
            <p:cNvSpPr/>
            <p:nvPr/>
          </p:nvSpPr>
          <p:spPr>
            <a:xfrm>
              <a:off x="3112560" y="2161080"/>
              <a:ext cx="474120" cy="58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2" name="CustomShape 49"/>
            <p:cNvSpPr/>
            <p:nvPr/>
          </p:nvSpPr>
          <p:spPr>
            <a:xfrm>
              <a:off x="3117240" y="2538360"/>
              <a:ext cx="469800" cy="20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3" name="CustomShape 50"/>
            <p:cNvSpPr/>
            <p:nvPr/>
          </p:nvSpPr>
          <p:spPr>
            <a:xfrm flipV="1">
              <a:off x="3117240" y="2746080"/>
              <a:ext cx="469800" cy="1000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4" name="CustomShape 51"/>
            <p:cNvSpPr/>
            <p:nvPr/>
          </p:nvSpPr>
          <p:spPr>
            <a:xfrm flipV="1">
              <a:off x="3117240" y="2746080"/>
              <a:ext cx="469800" cy="57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5" name="CustomShape 52"/>
            <p:cNvSpPr/>
            <p:nvPr/>
          </p:nvSpPr>
          <p:spPr>
            <a:xfrm flipV="1">
              <a:off x="3117240" y="2746080"/>
              <a:ext cx="469800" cy="16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6" name="CustomShape 53"/>
            <p:cNvSpPr/>
            <p:nvPr/>
          </p:nvSpPr>
          <p:spPr>
            <a:xfrm>
              <a:off x="3591000" y="340920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57" name="CustomShape 54"/>
            <p:cNvSpPr/>
            <p:nvPr/>
          </p:nvSpPr>
          <p:spPr>
            <a:xfrm>
              <a:off x="5920200" y="1519200"/>
              <a:ext cx="502920" cy="1317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8" name="CustomShape 55"/>
            <p:cNvSpPr/>
            <p:nvPr/>
          </p:nvSpPr>
          <p:spPr>
            <a:xfrm>
              <a:off x="5924880" y="1896480"/>
              <a:ext cx="498600" cy="940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9" name="CustomShape 56"/>
            <p:cNvSpPr/>
            <p:nvPr/>
          </p:nvSpPr>
          <p:spPr>
            <a:xfrm>
              <a:off x="5924520" y="2315520"/>
              <a:ext cx="498960" cy="52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0" name="CustomShape 57"/>
            <p:cNvSpPr/>
            <p:nvPr/>
          </p:nvSpPr>
          <p:spPr>
            <a:xfrm flipV="1">
              <a:off x="5983560" y="2837160"/>
              <a:ext cx="439560" cy="148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1" name="CustomShape 58"/>
            <p:cNvSpPr/>
            <p:nvPr/>
          </p:nvSpPr>
          <p:spPr>
            <a:xfrm>
              <a:off x="4461480" y="279900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62" name="CustomShape 59"/>
            <p:cNvSpPr/>
            <p:nvPr/>
          </p:nvSpPr>
          <p:spPr>
            <a:xfrm>
              <a:off x="4483440" y="2026800"/>
              <a:ext cx="379800" cy="298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63" name="CustomShape 60"/>
            <p:cNvSpPr/>
            <p:nvPr/>
          </p:nvSpPr>
          <p:spPr>
            <a:xfrm>
              <a:off x="4465800" y="2406960"/>
              <a:ext cx="414720" cy="328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64" name="CustomShape 61"/>
            <p:cNvSpPr/>
            <p:nvPr/>
          </p:nvSpPr>
          <p:spPr>
            <a:xfrm>
              <a:off x="4496400" y="369144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65" name="CustomShape 62"/>
            <p:cNvSpPr/>
            <p:nvPr/>
          </p:nvSpPr>
          <p:spPr>
            <a:xfrm>
              <a:off x="4461480" y="317772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66" name="CustomShape 63"/>
            <p:cNvSpPr/>
            <p:nvPr/>
          </p:nvSpPr>
          <p:spPr>
            <a:xfrm flipV="1">
              <a:off x="4863600" y="1895400"/>
              <a:ext cx="636480" cy="27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7" name="CustomShape 64"/>
            <p:cNvSpPr/>
            <p:nvPr/>
          </p:nvSpPr>
          <p:spPr>
            <a:xfrm flipV="1">
              <a:off x="4885560" y="2315160"/>
              <a:ext cx="623520" cy="63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8" name="CustomShape 65"/>
            <p:cNvSpPr/>
            <p:nvPr/>
          </p:nvSpPr>
          <p:spPr>
            <a:xfrm>
              <a:off x="4863600" y="2176560"/>
              <a:ext cx="645480" cy="138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9" name="CustomShape 66"/>
            <p:cNvSpPr/>
            <p:nvPr/>
          </p:nvSpPr>
          <p:spPr>
            <a:xfrm flipV="1">
              <a:off x="4015080" y="2176560"/>
              <a:ext cx="467640" cy="1381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0" name="CustomShape 67"/>
            <p:cNvSpPr/>
            <p:nvPr/>
          </p:nvSpPr>
          <p:spPr>
            <a:xfrm flipV="1">
              <a:off x="4885560" y="2315160"/>
              <a:ext cx="623520" cy="101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1" name="CustomShape 68"/>
            <p:cNvSpPr/>
            <p:nvPr/>
          </p:nvSpPr>
          <p:spPr>
            <a:xfrm flipV="1">
              <a:off x="4920840" y="2314440"/>
              <a:ext cx="588240" cy="1524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2" name="CustomShape 69"/>
            <p:cNvSpPr/>
            <p:nvPr/>
          </p:nvSpPr>
          <p:spPr>
            <a:xfrm>
              <a:off x="5504760" y="254340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73" name="CustomShape 70"/>
            <p:cNvSpPr/>
            <p:nvPr/>
          </p:nvSpPr>
          <p:spPr>
            <a:xfrm>
              <a:off x="5509440" y="2151360"/>
              <a:ext cx="414720" cy="328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74" name="CustomShape 71"/>
            <p:cNvSpPr/>
            <p:nvPr/>
          </p:nvSpPr>
          <p:spPr>
            <a:xfrm>
              <a:off x="5504760" y="292212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75" name="CustomShape 72"/>
            <p:cNvSpPr/>
            <p:nvPr/>
          </p:nvSpPr>
          <p:spPr>
            <a:xfrm flipV="1">
              <a:off x="4863600" y="1518120"/>
              <a:ext cx="641160" cy="65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6" name="CustomShape 73"/>
            <p:cNvSpPr/>
            <p:nvPr/>
          </p:nvSpPr>
          <p:spPr>
            <a:xfrm flipV="1">
              <a:off x="4880880" y="1896120"/>
              <a:ext cx="619200" cy="674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7" name="CustomShape 74"/>
            <p:cNvSpPr/>
            <p:nvPr/>
          </p:nvSpPr>
          <p:spPr>
            <a:xfrm flipV="1">
              <a:off x="4920840" y="3071520"/>
              <a:ext cx="583920" cy="768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8" name="CustomShape 75"/>
            <p:cNvSpPr/>
            <p:nvPr/>
          </p:nvSpPr>
          <p:spPr>
            <a:xfrm>
              <a:off x="4885560" y="3326760"/>
              <a:ext cx="642960" cy="51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9" name="CustomShape 76"/>
            <p:cNvSpPr/>
            <p:nvPr/>
          </p:nvSpPr>
          <p:spPr>
            <a:xfrm>
              <a:off x="4863600" y="2176560"/>
              <a:ext cx="640800" cy="894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0" name="CustomShape 77"/>
            <p:cNvSpPr/>
            <p:nvPr/>
          </p:nvSpPr>
          <p:spPr>
            <a:xfrm>
              <a:off x="4885560" y="2948400"/>
              <a:ext cx="618840" cy="12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1" name="CustomShape 78"/>
            <p:cNvSpPr/>
            <p:nvPr/>
          </p:nvSpPr>
          <p:spPr>
            <a:xfrm flipV="1">
              <a:off x="4880880" y="2314440"/>
              <a:ext cx="628200" cy="25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2" name="CustomShape 79"/>
            <p:cNvSpPr/>
            <p:nvPr/>
          </p:nvSpPr>
          <p:spPr>
            <a:xfrm>
              <a:off x="4863600" y="2176560"/>
              <a:ext cx="640800" cy="51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3" name="CustomShape 80"/>
            <p:cNvSpPr/>
            <p:nvPr/>
          </p:nvSpPr>
          <p:spPr>
            <a:xfrm>
              <a:off x="4880880" y="2571120"/>
              <a:ext cx="62352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4" name="CustomShape 81"/>
            <p:cNvSpPr/>
            <p:nvPr/>
          </p:nvSpPr>
          <p:spPr>
            <a:xfrm flipV="1">
              <a:off x="4920840" y="3838320"/>
              <a:ext cx="60804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5" name="CustomShape 82"/>
            <p:cNvSpPr/>
            <p:nvPr/>
          </p:nvSpPr>
          <p:spPr>
            <a:xfrm flipV="1">
              <a:off x="4885560" y="2691720"/>
              <a:ext cx="618840" cy="633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6" name="CustomShape 83"/>
            <p:cNvSpPr/>
            <p:nvPr/>
          </p:nvSpPr>
          <p:spPr>
            <a:xfrm flipV="1">
              <a:off x="4885560" y="2691720"/>
              <a:ext cx="618840" cy="25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7" name="CustomShape 84"/>
            <p:cNvSpPr/>
            <p:nvPr/>
          </p:nvSpPr>
          <p:spPr>
            <a:xfrm>
              <a:off x="5559480" y="417348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88" name="CustomShape 85"/>
            <p:cNvSpPr/>
            <p:nvPr/>
          </p:nvSpPr>
          <p:spPr>
            <a:xfrm flipV="1">
              <a:off x="4006800" y="2176560"/>
              <a:ext cx="475920" cy="19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9" name="CustomShape 86"/>
            <p:cNvSpPr/>
            <p:nvPr/>
          </p:nvSpPr>
          <p:spPr>
            <a:xfrm>
              <a:off x="4006800" y="2369880"/>
              <a:ext cx="453960" cy="578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0" name="CustomShape 87"/>
            <p:cNvSpPr/>
            <p:nvPr/>
          </p:nvSpPr>
          <p:spPr>
            <a:xfrm>
              <a:off x="4006800" y="2369880"/>
              <a:ext cx="453960" cy="95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1" name="CustomShape 88"/>
            <p:cNvSpPr/>
            <p:nvPr/>
          </p:nvSpPr>
          <p:spPr>
            <a:xfrm>
              <a:off x="5500440" y="174708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92" name="CustomShape 89"/>
            <p:cNvSpPr/>
            <p:nvPr/>
          </p:nvSpPr>
          <p:spPr>
            <a:xfrm>
              <a:off x="5505120" y="1355040"/>
              <a:ext cx="414720" cy="328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93" name="CustomShape 90"/>
            <p:cNvSpPr/>
            <p:nvPr/>
          </p:nvSpPr>
          <p:spPr>
            <a:xfrm>
              <a:off x="5528880" y="331092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94" name="CustomShape 91"/>
            <p:cNvSpPr/>
            <p:nvPr/>
          </p:nvSpPr>
          <p:spPr>
            <a:xfrm>
              <a:off x="5528880" y="368964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795" name="CustomShape 92"/>
            <p:cNvSpPr/>
            <p:nvPr/>
          </p:nvSpPr>
          <p:spPr>
            <a:xfrm flipV="1">
              <a:off x="4015080" y="3326760"/>
              <a:ext cx="445680" cy="23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6" name="CustomShape 93"/>
            <p:cNvSpPr/>
            <p:nvPr/>
          </p:nvSpPr>
          <p:spPr>
            <a:xfrm flipV="1">
              <a:off x="4015080" y="2948400"/>
              <a:ext cx="445680" cy="609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7" name="CustomShape 94"/>
            <p:cNvSpPr/>
            <p:nvPr/>
          </p:nvSpPr>
          <p:spPr>
            <a:xfrm flipV="1">
              <a:off x="4015080" y="2570400"/>
              <a:ext cx="450360" cy="986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8" name="CustomShape 95"/>
            <p:cNvSpPr/>
            <p:nvPr/>
          </p:nvSpPr>
          <p:spPr>
            <a:xfrm flipV="1">
              <a:off x="4011480" y="2175840"/>
              <a:ext cx="471600" cy="56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9" name="CustomShape 96"/>
            <p:cNvSpPr/>
            <p:nvPr/>
          </p:nvSpPr>
          <p:spPr>
            <a:xfrm flipV="1">
              <a:off x="4011480" y="2175840"/>
              <a:ext cx="471600" cy="948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0" name="CustomShape 97"/>
            <p:cNvSpPr/>
            <p:nvPr/>
          </p:nvSpPr>
          <p:spPr>
            <a:xfrm>
              <a:off x="4011480" y="2746800"/>
              <a:ext cx="449280" cy="57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1" name="CustomShape 98"/>
            <p:cNvSpPr/>
            <p:nvPr/>
          </p:nvSpPr>
          <p:spPr>
            <a:xfrm flipV="1">
              <a:off x="4011480" y="2570400"/>
              <a:ext cx="453960" cy="175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2" name="CustomShape 99"/>
            <p:cNvSpPr/>
            <p:nvPr/>
          </p:nvSpPr>
          <p:spPr>
            <a:xfrm>
              <a:off x="4006800" y="2369880"/>
              <a:ext cx="458640" cy="20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3" name="CustomShape 100"/>
            <p:cNvSpPr/>
            <p:nvPr/>
          </p:nvSpPr>
          <p:spPr>
            <a:xfrm flipV="1">
              <a:off x="4011480" y="2947680"/>
              <a:ext cx="449280" cy="176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4" name="CustomShape 101"/>
            <p:cNvSpPr/>
            <p:nvPr/>
          </p:nvSpPr>
          <p:spPr>
            <a:xfrm>
              <a:off x="4011480" y="3125520"/>
              <a:ext cx="449280" cy="20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5" name="CustomShape 102"/>
            <p:cNvSpPr/>
            <p:nvPr/>
          </p:nvSpPr>
          <p:spPr>
            <a:xfrm>
              <a:off x="4885560" y="3326760"/>
              <a:ext cx="642960" cy="133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6" name="CustomShape 103"/>
            <p:cNvSpPr/>
            <p:nvPr/>
          </p:nvSpPr>
          <p:spPr>
            <a:xfrm flipV="1">
              <a:off x="4920840" y="3459600"/>
              <a:ext cx="608040" cy="379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7" name="CustomShape 104"/>
            <p:cNvSpPr/>
            <p:nvPr/>
          </p:nvSpPr>
          <p:spPr>
            <a:xfrm>
              <a:off x="4885560" y="2948400"/>
              <a:ext cx="642960" cy="51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8" name="CustomShape 105"/>
            <p:cNvSpPr/>
            <p:nvPr/>
          </p:nvSpPr>
          <p:spPr>
            <a:xfrm>
              <a:off x="4880880" y="2571120"/>
              <a:ext cx="647640" cy="88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9" name="CustomShape 106"/>
            <p:cNvSpPr/>
            <p:nvPr/>
          </p:nvSpPr>
          <p:spPr>
            <a:xfrm flipV="1">
              <a:off x="5953320" y="2837160"/>
              <a:ext cx="470160" cy="100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0" name="CustomShape 107"/>
            <p:cNvSpPr/>
            <p:nvPr/>
          </p:nvSpPr>
          <p:spPr>
            <a:xfrm flipV="1">
              <a:off x="5953320" y="2837160"/>
              <a:ext cx="470160" cy="622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1" name="CustomShape 108"/>
            <p:cNvSpPr/>
            <p:nvPr/>
          </p:nvSpPr>
          <p:spPr>
            <a:xfrm flipV="1">
              <a:off x="5929200" y="2837160"/>
              <a:ext cx="494280" cy="234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2" name="CustomShape 109"/>
            <p:cNvSpPr/>
            <p:nvPr/>
          </p:nvSpPr>
          <p:spPr>
            <a:xfrm>
              <a:off x="5929200" y="2692800"/>
              <a:ext cx="494280" cy="144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13" name="CustomShape 110"/>
          <p:cNvSpPr/>
          <p:nvPr/>
        </p:nvSpPr>
        <p:spPr>
          <a:xfrm rot="16200000">
            <a:off x="3981240" y="3353400"/>
            <a:ext cx="209880" cy="3002040"/>
          </a:xfrm>
          <a:prstGeom prst="leftBrace">
            <a:avLst>
              <a:gd name="adj1" fmla="val 63607"/>
              <a:gd name="adj2" fmla="val 49209"/>
            </a:avLst>
          </a:prstGeom>
          <a:noFill/>
          <a:ln w="1260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14" name="CustomShape 111"/>
          <p:cNvSpPr/>
          <p:nvPr/>
        </p:nvSpPr>
        <p:spPr>
          <a:xfrm rot="16200000">
            <a:off x="2140200" y="4571640"/>
            <a:ext cx="198000" cy="539280"/>
          </a:xfrm>
          <a:prstGeom prst="leftBrace">
            <a:avLst>
              <a:gd name="adj1" fmla="val 63607"/>
              <a:gd name="adj2" fmla="val 49209"/>
            </a:avLst>
          </a:prstGeom>
          <a:noFill/>
          <a:ln w="1260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15" name="CustomShape 112"/>
          <p:cNvSpPr/>
          <p:nvPr/>
        </p:nvSpPr>
        <p:spPr>
          <a:xfrm rot="16200000">
            <a:off x="6079680" y="4404240"/>
            <a:ext cx="198000" cy="929520"/>
          </a:xfrm>
          <a:prstGeom prst="leftBrace">
            <a:avLst>
              <a:gd name="adj1" fmla="val 63607"/>
              <a:gd name="adj2" fmla="val 49209"/>
            </a:avLst>
          </a:prstGeom>
          <a:noFill/>
          <a:ln w="1260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16" name="CustomShape 113"/>
          <p:cNvSpPr/>
          <p:nvPr/>
        </p:nvSpPr>
        <p:spPr>
          <a:xfrm flipV="1">
            <a:off x="4880880" y="1518120"/>
            <a:ext cx="623880" cy="105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7" name="CustomShape 114"/>
          <p:cNvSpPr/>
          <p:nvPr/>
        </p:nvSpPr>
        <p:spPr>
          <a:xfrm flipV="1">
            <a:off x="4885560" y="1518840"/>
            <a:ext cx="619200" cy="142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8" name="CustomShape 115"/>
          <p:cNvSpPr/>
          <p:nvPr/>
        </p:nvSpPr>
        <p:spPr>
          <a:xfrm>
            <a:off x="4863600" y="2176560"/>
            <a:ext cx="664920" cy="166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9" name="CustomShape 116"/>
          <p:cNvSpPr/>
          <p:nvPr/>
        </p:nvSpPr>
        <p:spPr>
          <a:xfrm flipV="1">
            <a:off x="4920840" y="1896120"/>
            <a:ext cx="579600" cy="19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20" name="" descr=""/>
          <p:cNvPicPr/>
          <p:nvPr/>
        </p:nvPicPr>
        <p:blipFill>
          <a:blip r:embed="rId1"/>
          <a:stretch/>
        </p:blipFill>
        <p:spPr>
          <a:xfrm>
            <a:off x="2743200" y="167652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21" name="" descr=""/>
          <p:cNvPicPr/>
          <p:nvPr/>
        </p:nvPicPr>
        <p:blipFill>
          <a:blip r:embed="rId2"/>
          <a:stretch/>
        </p:blipFill>
        <p:spPr>
          <a:xfrm>
            <a:off x="2743200" y="205740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22" name="" descr=""/>
          <p:cNvPicPr/>
          <p:nvPr/>
        </p:nvPicPr>
        <p:blipFill>
          <a:blip r:embed="rId3"/>
          <a:stretch/>
        </p:blipFill>
        <p:spPr>
          <a:xfrm>
            <a:off x="2743200" y="243828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23" name="" descr=""/>
          <p:cNvPicPr/>
          <p:nvPr/>
        </p:nvPicPr>
        <p:blipFill>
          <a:blip r:embed="rId4"/>
          <a:stretch/>
        </p:blipFill>
        <p:spPr>
          <a:xfrm>
            <a:off x="6477120" y="274320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24" name="" descr=""/>
          <p:cNvPicPr/>
          <p:nvPr/>
        </p:nvPicPr>
        <p:blipFill>
          <a:blip r:embed="rId5"/>
          <a:stretch/>
        </p:blipFill>
        <p:spPr>
          <a:xfrm>
            <a:off x="2844720" y="3657600"/>
            <a:ext cx="114480" cy="127080"/>
          </a:xfrm>
          <a:prstGeom prst="rect">
            <a:avLst/>
          </a:prstGeom>
          <a:ln>
            <a:noFill/>
          </a:ln>
        </p:spPr>
      </p:pic>
      <p:pic>
        <p:nvPicPr>
          <p:cNvPr id="1825" name="" descr=""/>
          <p:cNvPicPr/>
          <p:nvPr/>
        </p:nvPicPr>
        <p:blipFill>
          <a:blip r:embed="rId6"/>
          <a:stretch/>
        </p:blipFill>
        <p:spPr>
          <a:xfrm>
            <a:off x="2743200" y="281952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26" name="" descr=""/>
          <p:cNvPicPr/>
          <p:nvPr/>
        </p:nvPicPr>
        <p:blipFill>
          <a:blip r:embed="rId7"/>
          <a:stretch/>
        </p:blipFill>
        <p:spPr>
          <a:xfrm>
            <a:off x="2743200" y="322596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27" name="" descr=""/>
          <p:cNvPicPr/>
          <p:nvPr/>
        </p:nvPicPr>
        <p:blipFill>
          <a:blip r:embed="rId8"/>
          <a:stretch/>
        </p:blipFill>
        <p:spPr>
          <a:xfrm>
            <a:off x="2019240" y="1676520"/>
            <a:ext cx="241200" cy="228600"/>
          </a:xfrm>
          <a:prstGeom prst="rect">
            <a:avLst/>
          </a:prstGeom>
          <a:ln>
            <a:noFill/>
          </a:ln>
        </p:spPr>
      </p:pic>
      <p:pic>
        <p:nvPicPr>
          <p:cNvPr id="1828" name="" descr=""/>
          <p:cNvPicPr/>
          <p:nvPr/>
        </p:nvPicPr>
        <p:blipFill>
          <a:blip r:embed="rId9"/>
          <a:stretch/>
        </p:blipFill>
        <p:spPr>
          <a:xfrm>
            <a:off x="2019240" y="2019240"/>
            <a:ext cx="216000" cy="216000"/>
          </a:xfrm>
          <a:prstGeom prst="rect">
            <a:avLst/>
          </a:prstGeom>
          <a:ln>
            <a:noFill/>
          </a:ln>
        </p:spPr>
      </p:pic>
      <p:pic>
        <p:nvPicPr>
          <p:cNvPr id="1829" name="" descr=""/>
          <p:cNvPicPr/>
          <p:nvPr/>
        </p:nvPicPr>
        <p:blipFill>
          <a:blip r:embed="rId10"/>
          <a:stretch/>
        </p:blipFill>
        <p:spPr>
          <a:xfrm>
            <a:off x="2082960" y="3340080"/>
            <a:ext cx="101520" cy="114480"/>
          </a:xfrm>
          <a:prstGeom prst="rect">
            <a:avLst/>
          </a:prstGeom>
          <a:ln>
            <a:noFill/>
          </a:ln>
        </p:spPr>
      </p:pic>
      <p:pic>
        <p:nvPicPr>
          <p:cNvPr id="1830" name="" descr=""/>
          <p:cNvPicPr/>
          <p:nvPr/>
        </p:nvPicPr>
        <p:blipFill>
          <a:blip r:embed="rId11"/>
          <a:stretch/>
        </p:blipFill>
        <p:spPr>
          <a:xfrm>
            <a:off x="2019240" y="2362320"/>
            <a:ext cx="241200" cy="228600"/>
          </a:xfrm>
          <a:prstGeom prst="rect">
            <a:avLst/>
          </a:prstGeom>
          <a:ln>
            <a:noFill/>
          </a:ln>
        </p:spPr>
      </p:pic>
      <p:pic>
        <p:nvPicPr>
          <p:cNvPr id="1831" name="" descr=""/>
          <p:cNvPicPr/>
          <p:nvPr/>
        </p:nvPicPr>
        <p:blipFill>
          <a:blip r:embed="rId12"/>
          <a:stretch/>
        </p:blipFill>
        <p:spPr>
          <a:xfrm>
            <a:off x="3645000" y="226044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32" name="" descr=""/>
          <p:cNvPicPr/>
          <p:nvPr/>
        </p:nvPicPr>
        <p:blipFill>
          <a:blip r:embed="rId13"/>
          <a:stretch/>
        </p:blipFill>
        <p:spPr>
          <a:xfrm>
            <a:off x="3645000" y="265428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33" name="" descr=""/>
          <p:cNvPicPr/>
          <p:nvPr/>
        </p:nvPicPr>
        <p:blipFill>
          <a:blip r:embed="rId14"/>
          <a:stretch/>
        </p:blipFill>
        <p:spPr>
          <a:xfrm>
            <a:off x="3645000" y="303516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34" name="" descr=""/>
          <p:cNvPicPr/>
          <p:nvPr/>
        </p:nvPicPr>
        <p:blipFill>
          <a:blip r:embed="rId15"/>
          <a:stretch/>
        </p:blipFill>
        <p:spPr>
          <a:xfrm>
            <a:off x="3733920" y="3467160"/>
            <a:ext cx="114480" cy="127080"/>
          </a:xfrm>
          <a:prstGeom prst="rect">
            <a:avLst/>
          </a:prstGeom>
          <a:ln>
            <a:noFill/>
          </a:ln>
        </p:spPr>
      </p:pic>
      <p:pic>
        <p:nvPicPr>
          <p:cNvPr id="1835" name="" descr=""/>
          <p:cNvPicPr/>
          <p:nvPr/>
        </p:nvPicPr>
        <p:blipFill>
          <a:blip r:embed="rId16"/>
          <a:stretch/>
        </p:blipFill>
        <p:spPr>
          <a:xfrm>
            <a:off x="1968480" y="2666880"/>
            <a:ext cx="393840" cy="203040"/>
          </a:xfrm>
          <a:prstGeom prst="rect">
            <a:avLst/>
          </a:prstGeom>
          <a:ln>
            <a:noFill/>
          </a:ln>
        </p:spPr>
      </p:pic>
      <p:pic>
        <p:nvPicPr>
          <p:cNvPr id="1836" name="" descr=""/>
          <p:cNvPicPr/>
          <p:nvPr/>
        </p:nvPicPr>
        <p:blipFill>
          <a:blip r:embed="rId17"/>
          <a:stretch/>
        </p:blipFill>
        <p:spPr>
          <a:xfrm>
            <a:off x="4508640" y="208296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37" name="" descr=""/>
          <p:cNvPicPr/>
          <p:nvPr/>
        </p:nvPicPr>
        <p:blipFill>
          <a:blip r:embed="rId18"/>
          <a:stretch/>
        </p:blipFill>
        <p:spPr>
          <a:xfrm>
            <a:off x="4508640" y="246384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38" name="" descr=""/>
          <p:cNvPicPr/>
          <p:nvPr/>
        </p:nvPicPr>
        <p:blipFill>
          <a:blip r:embed="rId19"/>
          <a:stretch/>
        </p:blipFill>
        <p:spPr>
          <a:xfrm>
            <a:off x="4508640" y="285768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39" name="" descr=""/>
          <p:cNvPicPr/>
          <p:nvPr/>
        </p:nvPicPr>
        <p:blipFill>
          <a:blip r:embed="rId20"/>
          <a:stretch/>
        </p:blipFill>
        <p:spPr>
          <a:xfrm>
            <a:off x="4648320" y="3746520"/>
            <a:ext cx="114480" cy="127080"/>
          </a:xfrm>
          <a:prstGeom prst="rect">
            <a:avLst/>
          </a:prstGeom>
          <a:ln>
            <a:noFill/>
          </a:ln>
        </p:spPr>
      </p:pic>
      <p:pic>
        <p:nvPicPr>
          <p:cNvPr id="1840" name="" descr=""/>
          <p:cNvPicPr/>
          <p:nvPr/>
        </p:nvPicPr>
        <p:blipFill>
          <a:blip r:embed="rId21"/>
          <a:stretch/>
        </p:blipFill>
        <p:spPr>
          <a:xfrm>
            <a:off x="4508640" y="323856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41" name="" descr=""/>
          <p:cNvPicPr/>
          <p:nvPr/>
        </p:nvPicPr>
        <p:blipFill>
          <a:blip r:embed="rId22"/>
          <a:stretch/>
        </p:blipFill>
        <p:spPr>
          <a:xfrm>
            <a:off x="5562720" y="220968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42" name="" descr=""/>
          <p:cNvPicPr/>
          <p:nvPr/>
        </p:nvPicPr>
        <p:blipFill>
          <a:blip r:embed="rId23"/>
          <a:stretch/>
        </p:blipFill>
        <p:spPr>
          <a:xfrm>
            <a:off x="5562720" y="260352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43" name="" descr=""/>
          <p:cNvPicPr/>
          <p:nvPr/>
        </p:nvPicPr>
        <p:blipFill>
          <a:blip r:embed="rId24"/>
          <a:stretch/>
        </p:blipFill>
        <p:spPr>
          <a:xfrm>
            <a:off x="5562720" y="297180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44" name="" descr=""/>
          <p:cNvPicPr/>
          <p:nvPr/>
        </p:nvPicPr>
        <p:blipFill>
          <a:blip r:embed="rId25"/>
          <a:stretch/>
        </p:blipFill>
        <p:spPr>
          <a:xfrm>
            <a:off x="5702400" y="4229280"/>
            <a:ext cx="114480" cy="127080"/>
          </a:xfrm>
          <a:prstGeom prst="rect">
            <a:avLst/>
          </a:prstGeom>
          <a:ln>
            <a:noFill/>
          </a:ln>
        </p:spPr>
      </p:pic>
      <p:pic>
        <p:nvPicPr>
          <p:cNvPr id="1845" name="" descr=""/>
          <p:cNvPicPr/>
          <p:nvPr/>
        </p:nvPicPr>
        <p:blipFill>
          <a:blip r:embed="rId26"/>
          <a:stretch/>
        </p:blipFill>
        <p:spPr>
          <a:xfrm>
            <a:off x="5549760" y="140976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46" name="" descr=""/>
          <p:cNvPicPr/>
          <p:nvPr/>
        </p:nvPicPr>
        <p:blipFill>
          <a:blip r:embed="rId27"/>
          <a:stretch/>
        </p:blipFill>
        <p:spPr>
          <a:xfrm>
            <a:off x="5549760" y="180324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47" name="" descr=""/>
          <p:cNvPicPr/>
          <p:nvPr/>
        </p:nvPicPr>
        <p:blipFill>
          <a:blip r:embed="rId28"/>
          <a:stretch/>
        </p:blipFill>
        <p:spPr>
          <a:xfrm>
            <a:off x="5575320" y="336564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48" name="" descr=""/>
          <p:cNvPicPr/>
          <p:nvPr/>
        </p:nvPicPr>
        <p:blipFill>
          <a:blip r:embed="rId29"/>
          <a:stretch/>
        </p:blipFill>
        <p:spPr>
          <a:xfrm>
            <a:off x="5575320" y="374652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1849" name="" descr=""/>
          <p:cNvPicPr/>
          <p:nvPr/>
        </p:nvPicPr>
        <p:blipFill>
          <a:blip r:embed="rId30"/>
          <a:stretch/>
        </p:blipFill>
        <p:spPr>
          <a:xfrm>
            <a:off x="2006640" y="2946240"/>
            <a:ext cx="291960" cy="203040"/>
          </a:xfrm>
          <a:prstGeom prst="rect">
            <a:avLst/>
          </a:prstGeom>
          <a:ln>
            <a:noFill/>
          </a:ln>
        </p:spPr>
      </p:pic>
      <p:pic>
        <p:nvPicPr>
          <p:cNvPr id="1850" name="" descr=""/>
          <p:cNvPicPr/>
          <p:nvPr/>
        </p:nvPicPr>
        <p:blipFill>
          <a:blip r:embed="rId31"/>
          <a:stretch/>
        </p:blipFill>
        <p:spPr>
          <a:xfrm>
            <a:off x="5638680" y="5029200"/>
            <a:ext cx="1333440" cy="546120"/>
          </a:xfrm>
          <a:prstGeom prst="rect">
            <a:avLst/>
          </a:prstGeom>
          <a:ln>
            <a:noFill/>
          </a:ln>
        </p:spPr>
      </p:pic>
      <p:pic>
        <p:nvPicPr>
          <p:cNvPr id="1851" name="" descr=""/>
          <p:cNvPicPr/>
          <p:nvPr/>
        </p:nvPicPr>
        <p:blipFill>
          <a:blip r:embed="rId32"/>
          <a:stretch/>
        </p:blipFill>
        <p:spPr>
          <a:xfrm>
            <a:off x="3581280" y="5029200"/>
            <a:ext cx="723960" cy="520560"/>
          </a:xfrm>
          <a:prstGeom prst="rect">
            <a:avLst/>
          </a:prstGeom>
          <a:ln>
            <a:noFill/>
          </a:ln>
        </p:spPr>
      </p:pic>
      <p:pic>
        <p:nvPicPr>
          <p:cNvPr id="1852" name="" descr=""/>
          <p:cNvPicPr/>
          <p:nvPr/>
        </p:nvPicPr>
        <p:blipFill>
          <a:blip r:embed="rId33"/>
          <a:stretch/>
        </p:blipFill>
        <p:spPr>
          <a:xfrm>
            <a:off x="2019240" y="5041800"/>
            <a:ext cx="291960" cy="43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6" dur="indefinite" restart="never" nodeType="tmRoot">
          <p:childTnLst>
            <p:seq>
              <p:cTn id="317" dur="indefinite" nodeType="mainSeq">
                <p:childTnLst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TextShape 1"/>
          <p:cNvSpPr txBox="1"/>
          <p:nvPr/>
        </p:nvSpPr>
        <p:spPr>
          <a:xfrm>
            <a:off x="257760" y="1131120"/>
            <a:ext cx="2317320" cy="99396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Example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854" name="Picture 4" descr="https://cdn-images-1.medium.com/max/1600/1*3OXoJsetPs2EnswGH6TIyQ@2x.png"/>
          <p:cNvPicPr/>
          <p:nvPr/>
        </p:nvPicPr>
        <p:blipFill>
          <a:blip r:embed="rId1"/>
          <a:stretch/>
        </p:blipFill>
        <p:spPr>
          <a:xfrm>
            <a:off x="375840" y="3538800"/>
            <a:ext cx="3070440" cy="2052000"/>
          </a:xfrm>
          <a:prstGeom prst="rect">
            <a:avLst/>
          </a:prstGeom>
          <a:ln>
            <a:noFill/>
          </a:ln>
        </p:spPr>
      </p:pic>
      <p:grpSp>
        <p:nvGrpSpPr>
          <p:cNvPr id="1855" name="Group 2"/>
          <p:cNvGrpSpPr/>
          <p:nvPr/>
        </p:nvGrpSpPr>
        <p:grpSpPr>
          <a:xfrm>
            <a:off x="3446640" y="660960"/>
            <a:ext cx="3096720" cy="2318400"/>
            <a:chOff x="3446640" y="660960"/>
            <a:chExt cx="3096720" cy="2318400"/>
          </a:xfrm>
        </p:grpSpPr>
        <p:sp>
          <p:nvSpPr>
            <p:cNvPr id="1856" name="CustomShape 3"/>
            <p:cNvSpPr/>
            <p:nvPr/>
          </p:nvSpPr>
          <p:spPr>
            <a:xfrm>
              <a:off x="4249080" y="1446120"/>
              <a:ext cx="450000" cy="30348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57" name="CustomShape 4"/>
            <p:cNvSpPr/>
            <p:nvPr/>
          </p:nvSpPr>
          <p:spPr>
            <a:xfrm>
              <a:off x="4272480" y="660960"/>
              <a:ext cx="403200" cy="3038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58" name="CustomShape 5"/>
            <p:cNvSpPr/>
            <p:nvPr/>
          </p:nvSpPr>
          <p:spPr>
            <a:xfrm>
              <a:off x="4254120" y="1047600"/>
              <a:ext cx="439920" cy="3337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59" name="CustomShape 6"/>
            <p:cNvSpPr/>
            <p:nvPr/>
          </p:nvSpPr>
          <p:spPr>
            <a:xfrm>
              <a:off x="6065280" y="1741680"/>
              <a:ext cx="478080" cy="320760"/>
            </a:xfrm>
            <a:prstGeom prst="ellipse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60" name="CustomShape 7"/>
            <p:cNvSpPr/>
            <p:nvPr/>
          </p:nvSpPr>
          <p:spPr>
            <a:xfrm>
              <a:off x="4249080" y="2675880"/>
              <a:ext cx="450000" cy="30348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61" name="CustomShape 8"/>
            <p:cNvSpPr/>
            <p:nvPr/>
          </p:nvSpPr>
          <p:spPr>
            <a:xfrm>
              <a:off x="4249080" y="1831320"/>
              <a:ext cx="450000" cy="30348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62" name="CustomShape 9"/>
            <p:cNvSpPr/>
            <p:nvPr/>
          </p:nvSpPr>
          <p:spPr>
            <a:xfrm>
              <a:off x="4249080" y="2245320"/>
              <a:ext cx="450000" cy="30348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63" name="CustomShape 10"/>
            <p:cNvSpPr/>
            <p:nvPr/>
          </p:nvSpPr>
          <p:spPr>
            <a:xfrm>
              <a:off x="3446640" y="1046520"/>
              <a:ext cx="438120" cy="2721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64" name="CustomShape 11"/>
            <p:cNvSpPr/>
            <p:nvPr/>
          </p:nvSpPr>
          <p:spPr>
            <a:xfrm>
              <a:off x="3446640" y="1464480"/>
              <a:ext cx="438120" cy="2721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65" name="CustomShape 12"/>
            <p:cNvSpPr/>
            <p:nvPr/>
          </p:nvSpPr>
          <p:spPr>
            <a:xfrm>
              <a:off x="3446640" y="1919160"/>
              <a:ext cx="438120" cy="2721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66" name="CustomShape 13"/>
            <p:cNvSpPr/>
            <p:nvPr/>
          </p:nvSpPr>
          <p:spPr>
            <a:xfrm flipV="1">
              <a:off x="3885480" y="1598040"/>
              <a:ext cx="363600" cy="45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7" name="CustomShape 14"/>
            <p:cNvSpPr/>
            <p:nvPr/>
          </p:nvSpPr>
          <p:spPr>
            <a:xfrm flipV="1">
              <a:off x="3885480" y="1597320"/>
              <a:ext cx="363600" cy="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8" name="CustomShape 15"/>
            <p:cNvSpPr/>
            <p:nvPr/>
          </p:nvSpPr>
          <p:spPr>
            <a:xfrm flipV="1">
              <a:off x="3885480" y="811800"/>
              <a:ext cx="386640" cy="36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9" name="CustomShape 16"/>
            <p:cNvSpPr/>
            <p:nvPr/>
          </p:nvSpPr>
          <p:spPr>
            <a:xfrm flipV="1">
              <a:off x="3885480" y="1213560"/>
              <a:ext cx="368280" cy="840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0" name="CustomShape 17"/>
            <p:cNvSpPr/>
            <p:nvPr/>
          </p:nvSpPr>
          <p:spPr>
            <a:xfrm flipV="1">
              <a:off x="3885480" y="1214280"/>
              <a:ext cx="368280" cy="385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1" name="CustomShape 18"/>
            <p:cNvSpPr/>
            <p:nvPr/>
          </p:nvSpPr>
          <p:spPr>
            <a:xfrm flipV="1">
              <a:off x="3885480" y="1982880"/>
              <a:ext cx="363600" cy="7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2" name="CustomShape 19"/>
            <p:cNvSpPr/>
            <p:nvPr/>
          </p:nvSpPr>
          <p:spPr>
            <a:xfrm>
              <a:off x="3885480" y="2055600"/>
              <a:ext cx="363600" cy="34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3" name="CustomShape 20"/>
            <p:cNvSpPr/>
            <p:nvPr/>
          </p:nvSpPr>
          <p:spPr>
            <a:xfrm>
              <a:off x="3885480" y="1182960"/>
              <a:ext cx="363600" cy="79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4" name="CustomShape 21"/>
            <p:cNvSpPr/>
            <p:nvPr/>
          </p:nvSpPr>
          <p:spPr>
            <a:xfrm>
              <a:off x="3885480" y="1600920"/>
              <a:ext cx="363600" cy="79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5" name="CustomShape 22"/>
            <p:cNvSpPr/>
            <p:nvPr/>
          </p:nvSpPr>
          <p:spPr>
            <a:xfrm>
              <a:off x="3885480" y="1182960"/>
              <a:ext cx="368280" cy="31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6" name="CustomShape 23"/>
            <p:cNvSpPr/>
            <p:nvPr/>
          </p:nvSpPr>
          <p:spPr>
            <a:xfrm>
              <a:off x="4676040" y="812880"/>
              <a:ext cx="526680" cy="61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7" name="CustomShape 24"/>
            <p:cNvSpPr/>
            <p:nvPr/>
          </p:nvSpPr>
          <p:spPr>
            <a:xfrm>
              <a:off x="4694400" y="1214640"/>
              <a:ext cx="508320" cy="211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8" name="CustomShape 25"/>
            <p:cNvSpPr/>
            <p:nvPr/>
          </p:nvSpPr>
          <p:spPr>
            <a:xfrm flipV="1">
              <a:off x="4699440" y="1425600"/>
              <a:ext cx="503280" cy="171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9" name="CustomShape 26"/>
            <p:cNvSpPr/>
            <p:nvPr/>
          </p:nvSpPr>
          <p:spPr>
            <a:xfrm flipV="1">
              <a:off x="4699440" y="1425600"/>
              <a:ext cx="503280" cy="1400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0" name="CustomShape 27"/>
            <p:cNvSpPr/>
            <p:nvPr/>
          </p:nvSpPr>
          <p:spPr>
            <a:xfrm flipV="1">
              <a:off x="4699440" y="1425600"/>
              <a:ext cx="503280" cy="970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1" name="CustomShape 28"/>
            <p:cNvSpPr/>
            <p:nvPr/>
          </p:nvSpPr>
          <p:spPr>
            <a:xfrm flipV="1">
              <a:off x="4699440" y="1425600"/>
              <a:ext cx="503280" cy="55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2" name="CustomShape 29"/>
            <p:cNvSpPr/>
            <p:nvPr/>
          </p:nvSpPr>
          <p:spPr>
            <a:xfrm>
              <a:off x="5198040" y="1658160"/>
              <a:ext cx="450000" cy="30348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83" name="CustomShape 30"/>
            <p:cNvSpPr/>
            <p:nvPr/>
          </p:nvSpPr>
          <p:spPr>
            <a:xfrm>
              <a:off x="5203080" y="1259640"/>
              <a:ext cx="439920" cy="3337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84" name="CustomShape 31"/>
            <p:cNvSpPr/>
            <p:nvPr/>
          </p:nvSpPr>
          <p:spPr>
            <a:xfrm>
              <a:off x="4676040" y="812880"/>
              <a:ext cx="521640" cy="99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5" name="CustomShape 32"/>
            <p:cNvSpPr/>
            <p:nvPr/>
          </p:nvSpPr>
          <p:spPr>
            <a:xfrm>
              <a:off x="4694400" y="1214640"/>
              <a:ext cx="503280" cy="595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6" name="CustomShape 33"/>
            <p:cNvSpPr/>
            <p:nvPr/>
          </p:nvSpPr>
          <p:spPr>
            <a:xfrm>
              <a:off x="4699440" y="1598040"/>
              <a:ext cx="498240" cy="211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7" name="CustomShape 34"/>
            <p:cNvSpPr/>
            <p:nvPr/>
          </p:nvSpPr>
          <p:spPr>
            <a:xfrm flipV="1">
              <a:off x="4699440" y="1810080"/>
              <a:ext cx="498240" cy="172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8" name="CustomShape 35"/>
            <p:cNvSpPr/>
            <p:nvPr/>
          </p:nvSpPr>
          <p:spPr>
            <a:xfrm>
              <a:off x="5202000" y="2105280"/>
              <a:ext cx="450000" cy="30348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1889" name="CustomShape 36"/>
            <p:cNvSpPr/>
            <p:nvPr/>
          </p:nvSpPr>
          <p:spPr>
            <a:xfrm flipV="1">
              <a:off x="5586120" y="1901880"/>
              <a:ext cx="478800" cy="46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0" name="CustomShape 37"/>
            <p:cNvSpPr/>
            <p:nvPr/>
          </p:nvSpPr>
          <p:spPr>
            <a:xfrm>
              <a:off x="5648400" y="1810080"/>
              <a:ext cx="416880" cy="9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1" name="CustomShape 38"/>
            <p:cNvSpPr/>
            <p:nvPr/>
          </p:nvSpPr>
          <p:spPr>
            <a:xfrm>
              <a:off x="5643360" y="1426680"/>
              <a:ext cx="421560" cy="474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2" name="CustomShape 39"/>
            <p:cNvSpPr/>
            <p:nvPr/>
          </p:nvSpPr>
          <p:spPr>
            <a:xfrm flipV="1">
              <a:off x="4699440" y="1810080"/>
              <a:ext cx="498240" cy="101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3" name="CustomShape 40"/>
            <p:cNvSpPr/>
            <p:nvPr/>
          </p:nvSpPr>
          <p:spPr>
            <a:xfrm flipV="1">
              <a:off x="4699440" y="1810080"/>
              <a:ext cx="498240" cy="586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94" name="CustomShape 41"/>
          <p:cNvSpPr/>
          <p:nvPr/>
        </p:nvSpPr>
        <p:spPr>
          <a:xfrm>
            <a:off x="1468080" y="5625720"/>
            <a:ext cx="187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Données en entrée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895" name="CustomShape 42"/>
          <p:cNvSpPr/>
          <p:nvPr/>
        </p:nvSpPr>
        <p:spPr>
          <a:xfrm flipV="1">
            <a:off x="2476440" y="2401920"/>
            <a:ext cx="1149480" cy="81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1896" name="Group 43"/>
          <p:cNvGrpSpPr/>
          <p:nvPr/>
        </p:nvGrpSpPr>
        <p:grpSpPr>
          <a:xfrm>
            <a:off x="3557160" y="3538800"/>
            <a:ext cx="2819880" cy="2415600"/>
            <a:chOff x="3557160" y="3538800"/>
            <a:chExt cx="2819880" cy="2415600"/>
          </a:xfrm>
        </p:grpSpPr>
        <p:pic>
          <p:nvPicPr>
            <p:cNvPr id="1897" name="Picture 2" descr="https://cdn-images-1.medium.com/max/1600/1*wB4GG6jdfTLRPAwe83UCUQ@2x.png"/>
            <p:cNvPicPr/>
            <p:nvPr/>
          </p:nvPicPr>
          <p:blipFill>
            <a:blip r:embed="rId2"/>
            <a:stretch/>
          </p:blipFill>
          <p:spPr>
            <a:xfrm>
              <a:off x="3557160" y="3538800"/>
              <a:ext cx="2535120" cy="205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98" name="CustomShape 44"/>
            <p:cNvSpPr/>
            <p:nvPr/>
          </p:nvSpPr>
          <p:spPr>
            <a:xfrm>
              <a:off x="3634200" y="5589720"/>
              <a:ext cx="2742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CA" sz="1800" spc="-1" strike="noStrike">
                  <a:solidFill>
                    <a:srgbClr val="000000"/>
                  </a:solidFill>
                  <a:latin typeface="Times New Roman"/>
                </a:rPr>
                <a:t>Sortie de la dernière couche</a:t>
              </a:r>
              <a:endParaRPr b="0" lang="en-CA" sz="1800" spc="-1" strike="noStrike">
                <a:latin typeface="Arial"/>
              </a:endParaRPr>
            </a:p>
          </p:txBody>
        </p:sp>
      </p:grpSp>
      <p:grpSp>
        <p:nvGrpSpPr>
          <p:cNvPr id="1899" name="Group 45"/>
          <p:cNvGrpSpPr/>
          <p:nvPr/>
        </p:nvGrpSpPr>
        <p:grpSpPr>
          <a:xfrm>
            <a:off x="6359760" y="3216960"/>
            <a:ext cx="2535120" cy="2737440"/>
            <a:chOff x="6359760" y="3216960"/>
            <a:chExt cx="2535120" cy="2737440"/>
          </a:xfrm>
        </p:grpSpPr>
        <p:pic>
          <p:nvPicPr>
            <p:cNvPr id="1900" name="Picture 2" descr="https://cdn-images-1.medium.com/max/1600/1*wB4GG6jdfTLRPAwe83UCUQ@2x.png"/>
            <p:cNvPicPr/>
            <p:nvPr/>
          </p:nvPicPr>
          <p:blipFill>
            <a:blip r:embed="rId3"/>
            <a:stretch/>
          </p:blipFill>
          <p:spPr>
            <a:xfrm>
              <a:off x="6359760" y="3538800"/>
              <a:ext cx="2535120" cy="205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01" name="CustomShape 46"/>
            <p:cNvSpPr/>
            <p:nvPr/>
          </p:nvSpPr>
          <p:spPr>
            <a:xfrm>
              <a:off x="6797880" y="5589720"/>
              <a:ext cx="1657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CA" sz="1800" spc="-1" strike="noStrike">
                  <a:solidFill>
                    <a:srgbClr val="000000"/>
                  </a:solidFill>
                  <a:latin typeface="Times New Roman"/>
                </a:rPr>
                <a:t>Sortie du réseau</a:t>
              </a:r>
              <a:endParaRPr b="0" lang="en-CA" sz="1800" spc="-1" strike="noStrike">
                <a:latin typeface="Arial"/>
              </a:endParaRPr>
            </a:p>
          </p:txBody>
        </p:sp>
      </p:grpSp>
      <p:sp>
        <p:nvSpPr>
          <p:cNvPr id="1902" name="CustomShape 47"/>
          <p:cNvSpPr/>
          <p:nvPr/>
        </p:nvSpPr>
        <p:spPr>
          <a:xfrm flipV="1">
            <a:off x="5187600" y="2316960"/>
            <a:ext cx="750240" cy="122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03" name="Line 48"/>
          <p:cNvSpPr/>
          <p:nvPr/>
        </p:nvSpPr>
        <p:spPr>
          <a:xfrm flipH="1">
            <a:off x="7299000" y="3579840"/>
            <a:ext cx="855000" cy="1865160"/>
          </a:xfrm>
          <a:prstGeom prst="line">
            <a:avLst/>
          </a:prstGeom>
          <a:ln w="572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04" name="CustomShape 49"/>
          <p:cNvSpPr/>
          <p:nvPr/>
        </p:nvSpPr>
        <p:spPr>
          <a:xfrm flipH="1" flipV="1">
            <a:off x="6725160" y="2010960"/>
            <a:ext cx="114696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05" name="CustomShape 50"/>
          <p:cNvSpPr/>
          <p:nvPr/>
        </p:nvSpPr>
        <p:spPr>
          <a:xfrm>
            <a:off x="3885480" y="1182960"/>
            <a:ext cx="363600" cy="121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6" name="CustomShape 51"/>
          <p:cNvSpPr/>
          <p:nvPr/>
        </p:nvSpPr>
        <p:spPr>
          <a:xfrm flipV="1">
            <a:off x="3885480" y="812520"/>
            <a:ext cx="386640" cy="124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7" name="CustomShape 52"/>
          <p:cNvSpPr/>
          <p:nvPr/>
        </p:nvSpPr>
        <p:spPr>
          <a:xfrm flipV="1">
            <a:off x="3885480" y="811800"/>
            <a:ext cx="386640" cy="78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8" name="CustomShape 53"/>
          <p:cNvSpPr/>
          <p:nvPr/>
        </p:nvSpPr>
        <p:spPr>
          <a:xfrm>
            <a:off x="3885480" y="1600920"/>
            <a:ext cx="363600" cy="38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09" name="" descr=""/>
          <p:cNvPicPr/>
          <p:nvPr/>
        </p:nvPicPr>
        <p:blipFill>
          <a:blip r:embed="rId4"/>
          <a:stretch/>
        </p:blipFill>
        <p:spPr>
          <a:xfrm>
            <a:off x="4305240" y="723960"/>
            <a:ext cx="317520" cy="203040"/>
          </a:xfrm>
          <a:prstGeom prst="rect">
            <a:avLst/>
          </a:prstGeom>
          <a:ln>
            <a:noFill/>
          </a:ln>
        </p:spPr>
      </p:pic>
      <p:pic>
        <p:nvPicPr>
          <p:cNvPr id="1910" name="" descr=""/>
          <p:cNvPicPr/>
          <p:nvPr/>
        </p:nvPicPr>
        <p:blipFill>
          <a:blip r:embed="rId5"/>
          <a:stretch/>
        </p:blipFill>
        <p:spPr>
          <a:xfrm>
            <a:off x="4305240" y="1104840"/>
            <a:ext cx="317520" cy="203040"/>
          </a:xfrm>
          <a:prstGeom prst="rect">
            <a:avLst/>
          </a:prstGeom>
          <a:ln>
            <a:noFill/>
          </a:ln>
        </p:spPr>
      </p:pic>
      <p:pic>
        <p:nvPicPr>
          <p:cNvPr id="1911" name="" descr=""/>
          <p:cNvPicPr/>
          <p:nvPr/>
        </p:nvPicPr>
        <p:blipFill>
          <a:blip r:embed="rId6"/>
          <a:stretch/>
        </p:blipFill>
        <p:spPr>
          <a:xfrm>
            <a:off x="4305240" y="1498680"/>
            <a:ext cx="317520" cy="203040"/>
          </a:xfrm>
          <a:prstGeom prst="rect">
            <a:avLst/>
          </a:prstGeom>
          <a:ln>
            <a:noFill/>
          </a:ln>
        </p:spPr>
      </p:pic>
      <p:pic>
        <p:nvPicPr>
          <p:cNvPr id="1912" name="" descr=""/>
          <p:cNvPicPr/>
          <p:nvPr/>
        </p:nvPicPr>
        <p:blipFill>
          <a:blip r:embed="rId7"/>
          <a:stretch/>
        </p:blipFill>
        <p:spPr>
          <a:xfrm>
            <a:off x="6121440" y="1803240"/>
            <a:ext cx="317520" cy="203040"/>
          </a:xfrm>
          <a:prstGeom prst="rect">
            <a:avLst/>
          </a:prstGeom>
          <a:ln>
            <a:noFill/>
          </a:ln>
        </p:spPr>
      </p:pic>
      <p:pic>
        <p:nvPicPr>
          <p:cNvPr id="1913" name="" descr=""/>
          <p:cNvPicPr/>
          <p:nvPr/>
        </p:nvPicPr>
        <p:blipFill>
          <a:blip r:embed="rId8"/>
          <a:stretch/>
        </p:blipFill>
        <p:spPr>
          <a:xfrm>
            <a:off x="4406760" y="2730600"/>
            <a:ext cx="114480" cy="127080"/>
          </a:xfrm>
          <a:prstGeom prst="rect">
            <a:avLst/>
          </a:prstGeom>
          <a:ln>
            <a:noFill/>
          </a:ln>
        </p:spPr>
      </p:pic>
      <p:pic>
        <p:nvPicPr>
          <p:cNvPr id="1914" name="" descr=""/>
          <p:cNvPicPr/>
          <p:nvPr/>
        </p:nvPicPr>
        <p:blipFill>
          <a:blip r:embed="rId9"/>
          <a:stretch/>
        </p:blipFill>
        <p:spPr>
          <a:xfrm>
            <a:off x="4305240" y="1892160"/>
            <a:ext cx="317520" cy="203040"/>
          </a:xfrm>
          <a:prstGeom prst="rect">
            <a:avLst/>
          </a:prstGeom>
          <a:ln>
            <a:noFill/>
          </a:ln>
        </p:spPr>
      </p:pic>
      <p:pic>
        <p:nvPicPr>
          <p:cNvPr id="1915" name="" descr=""/>
          <p:cNvPicPr/>
          <p:nvPr/>
        </p:nvPicPr>
        <p:blipFill>
          <a:blip r:embed="rId10"/>
          <a:stretch/>
        </p:blipFill>
        <p:spPr>
          <a:xfrm>
            <a:off x="4305240" y="2298600"/>
            <a:ext cx="317520" cy="203040"/>
          </a:xfrm>
          <a:prstGeom prst="rect">
            <a:avLst/>
          </a:prstGeom>
          <a:ln>
            <a:noFill/>
          </a:ln>
        </p:spPr>
      </p:pic>
      <p:pic>
        <p:nvPicPr>
          <p:cNvPr id="1916" name="" descr=""/>
          <p:cNvPicPr/>
          <p:nvPr/>
        </p:nvPicPr>
        <p:blipFill>
          <a:blip r:embed="rId11"/>
          <a:stretch/>
        </p:blipFill>
        <p:spPr>
          <a:xfrm>
            <a:off x="3543480" y="1041480"/>
            <a:ext cx="241200" cy="228600"/>
          </a:xfrm>
          <a:prstGeom prst="rect">
            <a:avLst/>
          </a:prstGeom>
          <a:ln>
            <a:noFill/>
          </a:ln>
        </p:spPr>
      </p:pic>
      <p:pic>
        <p:nvPicPr>
          <p:cNvPr id="1917" name="" descr=""/>
          <p:cNvPicPr/>
          <p:nvPr/>
        </p:nvPicPr>
        <p:blipFill>
          <a:blip r:embed="rId12"/>
          <a:stretch/>
        </p:blipFill>
        <p:spPr>
          <a:xfrm>
            <a:off x="3530520" y="1460520"/>
            <a:ext cx="254160" cy="228600"/>
          </a:xfrm>
          <a:prstGeom prst="rect">
            <a:avLst/>
          </a:prstGeom>
          <a:ln>
            <a:noFill/>
          </a:ln>
        </p:spPr>
      </p:pic>
      <p:pic>
        <p:nvPicPr>
          <p:cNvPr id="1918" name="" descr=""/>
          <p:cNvPicPr/>
          <p:nvPr/>
        </p:nvPicPr>
        <p:blipFill>
          <a:blip r:embed="rId13"/>
          <a:stretch/>
        </p:blipFill>
        <p:spPr>
          <a:xfrm>
            <a:off x="3606840" y="1994040"/>
            <a:ext cx="114480" cy="114480"/>
          </a:xfrm>
          <a:prstGeom prst="rect">
            <a:avLst/>
          </a:prstGeom>
          <a:ln>
            <a:noFill/>
          </a:ln>
        </p:spPr>
      </p:pic>
      <p:pic>
        <p:nvPicPr>
          <p:cNvPr id="1919" name="" descr=""/>
          <p:cNvPicPr/>
          <p:nvPr/>
        </p:nvPicPr>
        <p:blipFill>
          <a:blip r:embed="rId14"/>
          <a:stretch/>
        </p:blipFill>
        <p:spPr>
          <a:xfrm>
            <a:off x="5257800" y="1320840"/>
            <a:ext cx="317520" cy="203040"/>
          </a:xfrm>
          <a:prstGeom prst="rect">
            <a:avLst/>
          </a:prstGeom>
          <a:ln>
            <a:noFill/>
          </a:ln>
        </p:spPr>
      </p:pic>
      <p:pic>
        <p:nvPicPr>
          <p:cNvPr id="1920" name="" descr=""/>
          <p:cNvPicPr/>
          <p:nvPr/>
        </p:nvPicPr>
        <p:blipFill>
          <a:blip r:embed="rId15"/>
          <a:stretch/>
        </p:blipFill>
        <p:spPr>
          <a:xfrm>
            <a:off x="5257800" y="1714680"/>
            <a:ext cx="317520" cy="203040"/>
          </a:xfrm>
          <a:prstGeom prst="rect">
            <a:avLst/>
          </a:prstGeom>
          <a:ln>
            <a:noFill/>
          </a:ln>
        </p:spPr>
      </p:pic>
      <p:pic>
        <p:nvPicPr>
          <p:cNvPr id="1921" name="" descr=""/>
          <p:cNvPicPr/>
          <p:nvPr/>
        </p:nvPicPr>
        <p:blipFill>
          <a:blip r:embed="rId16"/>
          <a:stretch/>
        </p:blipFill>
        <p:spPr>
          <a:xfrm>
            <a:off x="5359320" y="2158920"/>
            <a:ext cx="114480" cy="127080"/>
          </a:xfrm>
          <a:prstGeom prst="rect">
            <a:avLst/>
          </a:prstGeom>
          <a:ln>
            <a:noFill/>
          </a:ln>
        </p:spPr>
      </p:pic>
      <p:pic>
        <p:nvPicPr>
          <p:cNvPr id="1922" name="" descr=""/>
          <p:cNvPicPr/>
          <p:nvPr/>
        </p:nvPicPr>
        <p:blipFill>
          <a:blip r:embed="rId17"/>
          <a:stretch/>
        </p:blipFill>
        <p:spPr>
          <a:xfrm>
            <a:off x="2108160" y="3009960"/>
            <a:ext cx="368280" cy="520560"/>
          </a:xfrm>
          <a:prstGeom prst="rect">
            <a:avLst/>
          </a:prstGeom>
          <a:ln>
            <a:noFill/>
          </a:ln>
        </p:spPr>
      </p:pic>
      <p:pic>
        <p:nvPicPr>
          <p:cNvPr id="1923" name="" descr=""/>
          <p:cNvPicPr/>
          <p:nvPr/>
        </p:nvPicPr>
        <p:blipFill>
          <a:blip r:embed="rId18"/>
          <a:stretch/>
        </p:blipFill>
        <p:spPr>
          <a:xfrm>
            <a:off x="8051760" y="3213000"/>
            <a:ext cx="507960" cy="27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6" dur="indefinite" restart="never" nodeType="tmRoot">
          <p:childTnLst>
            <p:seq>
              <p:cTn id="337" dur="indefinite" nodeType="mainSeq">
                <p:childTnLst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Picture 4" descr="https://findicons.com/files/icons/719/crystal_clear_actions/64/back.png"/>
          <p:cNvPicPr/>
          <p:nvPr/>
        </p:nvPicPr>
        <p:blipFill>
          <a:blip r:embed="rId1"/>
          <a:stretch/>
        </p:blipFill>
        <p:spPr>
          <a:xfrm rot="12000600">
            <a:off x="3076560" y="3053160"/>
            <a:ext cx="2071800" cy="1137960"/>
          </a:xfrm>
          <a:prstGeom prst="rect">
            <a:avLst/>
          </a:prstGeom>
          <a:ln>
            <a:noFill/>
          </a:ln>
        </p:spPr>
      </p:pic>
      <p:sp>
        <p:nvSpPr>
          <p:cNvPr id="1925" name="CustomShape 1"/>
          <p:cNvSpPr/>
          <p:nvPr/>
        </p:nvSpPr>
        <p:spPr>
          <a:xfrm>
            <a:off x="431640" y="-685800"/>
            <a:ext cx="184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6" name="CustomShape 2"/>
          <p:cNvSpPr/>
          <p:nvPr/>
        </p:nvSpPr>
        <p:spPr>
          <a:xfrm>
            <a:off x="69480" y="2826720"/>
            <a:ext cx="30538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Augmenter le nombre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de neurones par couche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927" name="CustomShape 3"/>
          <p:cNvSpPr/>
          <p:nvPr/>
        </p:nvSpPr>
        <p:spPr>
          <a:xfrm>
            <a:off x="5087880" y="3569040"/>
            <a:ext cx="37868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0000"/>
                </a:solidFill>
                <a:latin typeface="Times New Roman"/>
              </a:rPr>
              <a:t>Augmenter la</a:t>
            </a:r>
            <a:endParaRPr b="0" lang="en-CA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3600" spc="-1" strike="noStrike">
                <a:solidFill>
                  <a:srgbClr val="ff0000"/>
                </a:solidFill>
                <a:latin typeface="Times New Roman"/>
              </a:rPr>
              <a:t>capacité du réseau</a:t>
            </a:r>
            <a:endParaRPr b="0" lang="en-CA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3600" spc="-1" strike="noStrike">
              <a:latin typeface="Arial"/>
            </a:endParaRPr>
          </a:p>
        </p:txBody>
      </p:sp>
      <p:pic>
        <p:nvPicPr>
          <p:cNvPr id="1928" name="Picture 4" descr="https://findicons.com/files/icons/719/crystal_clear_actions/64/back.png"/>
          <p:cNvPicPr/>
          <p:nvPr/>
        </p:nvPicPr>
        <p:blipFill>
          <a:blip r:embed="rId2"/>
          <a:stretch/>
        </p:blipFill>
        <p:spPr>
          <a:xfrm rot="9568200">
            <a:off x="3072240" y="4449240"/>
            <a:ext cx="2054880" cy="1137960"/>
          </a:xfrm>
          <a:prstGeom prst="rect">
            <a:avLst/>
          </a:prstGeom>
          <a:ln>
            <a:noFill/>
          </a:ln>
        </p:spPr>
      </p:pic>
      <p:sp>
        <p:nvSpPr>
          <p:cNvPr id="1929" name="CustomShape 4"/>
          <p:cNvSpPr/>
          <p:nvPr/>
        </p:nvSpPr>
        <p:spPr>
          <a:xfrm>
            <a:off x="106200" y="4954680"/>
            <a:ext cx="28602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Augmenter le nombre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de couches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1930" name="Picture 2" descr="Worker with pipe wrench Free Photo"/>
          <p:cNvPicPr/>
          <p:nvPr/>
        </p:nvPicPr>
        <p:blipFill>
          <a:blip r:embed="rId3"/>
          <a:stretch/>
        </p:blipFill>
        <p:spPr>
          <a:xfrm>
            <a:off x="3007080" y="215280"/>
            <a:ext cx="2273400" cy="2611080"/>
          </a:xfrm>
          <a:prstGeom prst="rect">
            <a:avLst/>
          </a:prstGeom>
          <a:ln>
            <a:noFill/>
          </a:ln>
        </p:spPr>
      </p:pic>
      <p:sp>
        <p:nvSpPr>
          <p:cNvPr id="1931" name="CustomShape 5"/>
          <p:cNvSpPr/>
          <p:nvPr/>
        </p:nvSpPr>
        <p:spPr>
          <a:xfrm>
            <a:off x="56880" y="6693120"/>
            <a:ext cx="507204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Times New Roman"/>
              </a:rPr>
              <a:t>image by www.slon.pics - Freepik.com</a:t>
            </a:r>
            <a:endParaRPr b="0" lang="en-CA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CustomShape 1"/>
          <p:cNvSpPr/>
          <p:nvPr/>
        </p:nvSpPr>
        <p:spPr>
          <a:xfrm>
            <a:off x="431640" y="-685800"/>
            <a:ext cx="184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3" name="CustomShape 2"/>
          <p:cNvSpPr/>
          <p:nvPr/>
        </p:nvSpPr>
        <p:spPr>
          <a:xfrm>
            <a:off x="705960" y="4245120"/>
            <a:ext cx="7415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Times New Roman"/>
              </a:rPr>
              <a:t>Augmenter la </a:t>
            </a:r>
            <a:r>
              <a:rPr b="0" lang="fr-CA" sz="3600" spc="-1" strike="noStrike">
                <a:latin typeface="Times New Roman"/>
              </a:rPr>
              <a:t>capacité d’un réseau</a:t>
            </a:r>
            <a:endParaRPr b="0" lang="en-CA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3600" spc="-1" strike="noStrike">
                <a:latin typeface="Times New Roman"/>
              </a:rPr>
              <a:t>peut entraîner du </a:t>
            </a:r>
            <a:r>
              <a:rPr b="1" lang="fr-CA" sz="3600" spc="-1" strike="noStrike">
                <a:solidFill>
                  <a:srgbClr val="ff0000"/>
                </a:solidFill>
                <a:latin typeface="Times New Roman"/>
              </a:rPr>
              <a:t>sur-apprentissage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1934" name="Picture 2" descr="Image result for danger sign"/>
          <p:cNvPicPr/>
          <p:nvPr/>
        </p:nvPicPr>
        <p:blipFill>
          <a:blip r:embed="rId1"/>
          <a:stretch/>
        </p:blipFill>
        <p:spPr>
          <a:xfrm>
            <a:off x="1768680" y="453960"/>
            <a:ext cx="5290560" cy="352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" name="Picture 2" descr="Related image"/>
          <p:cNvPicPr/>
          <p:nvPr/>
        </p:nvPicPr>
        <p:blipFill>
          <a:blip r:embed="rId1"/>
          <a:stretch/>
        </p:blipFill>
        <p:spPr>
          <a:xfrm>
            <a:off x="564840" y="939600"/>
            <a:ext cx="5085360" cy="5085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1"/>
          <p:cNvSpPr/>
          <p:nvPr/>
        </p:nvSpPr>
        <p:spPr>
          <a:xfrm>
            <a:off x="4505760" y="2697480"/>
            <a:ext cx="380196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Lorsqu’un réseau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doit 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prédire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plus de 2 classes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on lui assigne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K neurones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de sortie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, une par classe.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CustomShape 1"/>
          <p:cNvSpPr/>
          <p:nvPr/>
        </p:nvSpPr>
        <p:spPr>
          <a:xfrm>
            <a:off x="209880" y="-63720"/>
            <a:ext cx="903600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kD, </a:t>
            </a:r>
            <a:r>
              <a:rPr b="1" lang="en-US" sz="4000" spc="-1" strike="noStrike">
                <a:solidFill>
                  <a:srgbClr val="ff0000"/>
                </a:solidFill>
                <a:latin typeface="Times New Roman"/>
              </a:rPr>
              <a:t>4 Classes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, Réseau à 4 couches cachées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1938" name="CustomShape 2"/>
          <p:cNvSpPr/>
          <p:nvPr/>
        </p:nvSpPr>
        <p:spPr>
          <a:xfrm>
            <a:off x="64080" y="882720"/>
            <a:ext cx="845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d’entrée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939" name="CustomShape 3"/>
          <p:cNvSpPr/>
          <p:nvPr/>
        </p:nvSpPr>
        <p:spPr>
          <a:xfrm>
            <a:off x="87084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940" name="CustomShape 4"/>
          <p:cNvSpPr/>
          <p:nvPr/>
        </p:nvSpPr>
        <p:spPr>
          <a:xfrm>
            <a:off x="4520160" y="870120"/>
            <a:ext cx="874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de sortie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941" name="CustomShape 5"/>
          <p:cNvSpPr/>
          <p:nvPr/>
        </p:nvSpPr>
        <p:spPr>
          <a:xfrm>
            <a:off x="181692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2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1942" name="CustomShape 6"/>
          <p:cNvSpPr/>
          <p:nvPr/>
        </p:nvSpPr>
        <p:spPr>
          <a:xfrm>
            <a:off x="903960" y="29815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43" name="CustomShape 7"/>
          <p:cNvSpPr/>
          <p:nvPr/>
        </p:nvSpPr>
        <p:spPr>
          <a:xfrm>
            <a:off x="925560" y="193212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44" name="CustomShape 8"/>
          <p:cNvSpPr/>
          <p:nvPr/>
        </p:nvSpPr>
        <p:spPr>
          <a:xfrm>
            <a:off x="908640" y="244872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45" name="CustomShape 9"/>
          <p:cNvSpPr/>
          <p:nvPr/>
        </p:nvSpPr>
        <p:spPr>
          <a:xfrm>
            <a:off x="903960" y="46249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46" name="CustomShape 10"/>
          <p:cNvSpPr/>
          <p:nvPr/>
        </p:nvSpPr>
        <p:spPr>
          <a:xfrm>
            <a:off x="903960" y="34959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47" name="CustomShape 11"/>
          <p:cNvSpPr/>
          <p:nvPr/>
        </p:nvSpPr>
        <p:spPr>
          <a:xfrm>
            <a:off x="903960" y="40492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48" name="CustomShape 12"/>
          <p:cNvSpPr/>
          <p:nvPr/>
        </p:nvSpPr>
        <p:spPr>
          <a:xfrm>
            <a:off x="155520" y="203076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49" name="CustomShape 13"/>
          <p:cNvSpPr/>
          <p:nvPr/>
        </p:nvSpPr>
        <p:spPr>
          <a:xfrm>
            <a:off x="155520" y="249264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50" name="CustomShape 14"/>
          <p:cNvSpPr/>
          <p:nvPr/>
        </p:nvSpPr>
        <p:spPr>
          <a:xfrm>
            <a:off x="155520" y="371160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51" name="CustomShape 15"/>
          <p:cNvSpPr/>
          <p:nvPr/>
        </p:nvSpPr>
        <p:spPr>
          <a:xfrm>
            <a:off x="155520" y="417528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52" name="CustomShape 16"/>
          <p:cNvSpPr/>
          <p:nvPr/>
        </p:nvSpPr>
        <p:spPr>
          <a:xfrm>
            <a:off x="155520" y="295488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grpSp>
        <p:nvGrpSpPr>
          <p:cNvPr id="1953" name="Group 17"/>
          <p:cNvGrpSpPr/>
          <p:nvPr/>
        </p:nvGrpSpPr>
        <p:grpSpPr>
          <a:xfrm>
            <a:off x="564480" y="2135160"/>
            <a:ext cx="360720" cy="2221920"/>
            <a:chOff x="564480" y="2135160"/>
            <a:chExt cx="360720" cy="2221920"/>
          </a:xfrm>
        </p:grpSpPr>
        <p:sp>
          <p:nvSpPr>
            <p:cNvPr id="1954" name="CustomShape 18"/>
            <p:cNvSpPr/>
            <p:nvPr/>
          </p:nvSpPr>
          <p:spPr>
            <a:xfrm>
              <a:off x="564480" y="3137040"/>
              <a:ext cx="339120" cy="4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5" name="CustomShape 19"/>
            <p:cNvSpPr/>
            <p:nvPr/>
          </p:nvSpPr>
          <p:spPr>
            <a:xfrm flipV="1">
              <a:off x="564480" y="3183840"/>
              <a:ext cx="339120" cy="117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6" name="CustomShape 20"/>
            <p:cNvSpPr/>
            <p:nvPr/>
          </p:nvSpPr>
          <p:spPr>
            <a:xfrm>
              <a:off x="564480" y="2674800"/>
              <a:ext cx="339120" cy="50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7" name="CustomShape 21"/>
            <p:cNvSpPr/>
            <p:nvPr/>
          </p:nvSpPr>
          <p:spPr>
            <a:xfrm flipV="1">
              <a:off x="564480" y="2134800"/>
              <a:ext cx="360720" cy="175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8" name="CustomShape 22"/>
            <p:cNvSpPr/>
            <p:nvPr/>
          </p:nvSpPr>
          <p:spPr>
            <a:xfrm flipV="1">
              <a:off x="564480" y="2134800"/>
              <a:ext cx="360720" cy="1001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9" name="CustomShape 23"/>
            <p:cNvSpPr/>
            <p:nvPr/>
          </p:nvSpPr>
          <p:spPr>
            <a:xfrm flipV="1">
              <a:off x="564480" y="2135520"/>
              <a:ext cx="360720" cy="7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0" name="CustomShape 24"/>
            <p:cNvSpPr/>
            <p:nvPr/>
          </p:nvSpPr>
          <p:spPr>
            <a:xfrm flipV="1">
              <a:off x="564480" y="2671200"/>
              <a:ext cx="343440" cy="168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1" name="CustomShape 25"/>
            <p:cNvSpPr/>
            <p:nvPr/>
          </p:nvSpPr>
          <p:spPr>
            <a:xfrm flipV="1">
              <a:off x="564480" y="2671920"/>
              <a:ext cx="343440" cy="122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2" name="CustomShape 26"/>
            <p:cNvSpPr/>
            <p:nvPr/>
          </p:nvSpPr>
          <p:spPr>
            <a:xfrm flipV="1">
              <a:off x="564480" y="2671920"/>
              <a:ext cx="343440" cy="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3" name="CustomShape 27"/>
            <p:cNvSpPr/>
            <p:nvPr/>
          </p:nvSpPr>
          <p:spPr>
            <a:xfrm flipV="1">
              <a:off x="564480" y="3699000"/>
              <a:ext cx="339120" cy="65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4" name="CustomShape 28"/>
            <p:cNvSpPr/>
            <p:nvPr/>
          </p:nvSpPr>
          <p:spPr>
            <a:xfrm flipV="1">
              <a:off x="564480" y="4251600"/>
              <a:ext cx="339120" cy="10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5" name="CustomShape 29"/>
            <p:cNvSpPr/>
            <p:nvPr/>
          </p:nvSpPr>
          <p:spPr>
            <a:xfrm>
              <a:off x="564480" y="3137040"/>
              <a:ext cx="339120" cy="56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6" name="CustomShape 30"/>
            <p:cNvSpPr/>
            <p:nvPr/>
          </p:nvSpPr>
          <p:spPr>
            <a:xfrm>
              <a:off x="564480" y="3893760"/>
              <a:ext cx="339120" cy="35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7" name="CustomShape 31"/>
            <p:cNvSpPr/>
            <p:nvPr/>
          </p:nvSpPr>
          <p:spPr>
            <a:xfrm>
              <a:off x="564480" y="2212920"/>
              <a:ext cx="339120" cy="148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8" name="CustomShape 32"/>
            <p:cNvSpPr/>
            <p:nvPr/>
          </p:nvSpPr>
          <p:spPr>
            <a:xfrm>
              <a:off x="564480" y="2674800"/>
              <a:ext cx="339120" cy="157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9" name="CustomShape 33"/>
            <p:cNvSpPr/>
            <p:nvPr/>
          </p:nvSpPr>
          <p:spPr>
            <a:xfrm>
              <a:off x="564480" y="2212920"/>
              <a:ext cx="343440" cy="45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70" name="CustomShape 34"/>
          <p:cNvSpPr/>
          <p:nvPr/>
        </p:nvSpPr>
        <p:spPr>
          <a:xfrm>
            <a:off x="1302120" y="2135520"/>
            <a:ext cx="491040" cy="81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1" name="CustomShape 35"/>
          <p:cNvSpPr/>
          <p:nvPr/>
        </p:nvSpPr>
        <p:spPr>
          <a:xfrm>
            <a:off x="1319400" y="2671920"/>
            <a:ext cx="47412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2" name="CustomShape 36"/>
          <p:cNvSpPr/>
          <p:nvPr/>
        </p:nvSpPr>
        <p:spPr>
          <a:xfrm flipV="1">
            <a:off x="1323720" y="2954880"/>
            <a:ext cx="46944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3" name="CustomShape 37"/>
          <p:cNvSpPr/>
          <p:nvPr/>
        </p:nvSpPr>
        <p:spPr>
          <a:xfrm flipV="1">
            <a:off x="1323720" y="2955600"/>
            <a:ext cx="469440" cy="18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4" name="CustomShape 38"/>
          <p:cNvSpPr/>
          <p:nvPr/>
        </p:nvSpPr>
        <p:spPr>
          <a:xfrm flipV="1">
            <a:off x="1323720" y="2955600"/>
            <a:ext cx="469440" cy="12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5" name="CustomShape 39"/>
          <p:cNvSpPr/>
          <p:nvPr/>
        </p:nvSpPr>
        <p:spPr>
          <a:xfrm flipV="1">
            <a:off x="1323720" y="2955600"/>
            <a:ext cx="469440" cy="74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6" name="CustomShape 40"/>
          <p:cNvSpPr/>
          <p:nvPr/>
        </p:nvSpPr>
        <p:spPr>
          <a:xfrm>
            <a:off x="1788840" y="32648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77" name="CustomShape 41"/>
          <p:cNvSpPr/>
          <p:nvPr/>
        </p:nvSpPr>
        <p:spPr>
          <a:xfrm>
            <a:off x="1793520" y="273204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78" name="CustomShape 42"/>
          <p:cNvSpPr/>
          <p:nvPr/>
        </p:nvSpPr>
        <p:spPr>
          <a:xfrm>
            <a:off x="1788840" y="37796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79" name="CustomShape 43"/>
          <p:cNvSpPr/>
          <p:nvPr/>
        </p:nvSpPr>
        <p:spPr>
          <a:xfrm>
            <a:off x="1302120" y="2135520"/>
            <a:ext cx="505440" cy="18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0" name="CustomShape 44"/>
          <p:cNvSpPr/>
          <p:nvPr/>
        </p:nvSpPr>
        <p:spPr>
          <a:xfrm>
            <a:off x="1319400" y="2671920"/>
            <a:ext cx="469440" cy="131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1" name="CustomShape 45"/>
          <p:cNvSpPr/>
          <p:nvPr/>
        </p:nvSpPr>
        <p:spPr>
          <a:xfrm>
            <a:off x="1323720" y="3184560"/>
            <a:ext cx="46476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2" name="CustomShape 46"/>
          <p:cNvSpPr/>
          <p:nvPr/>
        </p:nvSpPr>
        <p:spPr>
          <a:xfrm flipV="1">
            <a:off x="1323720" y="3982320"/>
            <a:ext cx="464760" cy="8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3" name="CustomShape 47"/>
          <p:cNvSpPr/>
          <p:nvPr/>
        </p:nvSpPr>
        <p:spPr>
          <a:xfrm flipV="1">
            <a:off x="1323720" y="3981600"/>
            <a:ext cx="46476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4" name="CustomShape 48"/>
          <p:cNvSpPr/>
          <p:nvPr/>
        </p:nvSpPr>
        <p:spPr>
          <a:xfrm>
            <a:off x="1323720" y="369900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5" name="CustomShape 49"/>
          <p:cNvSpPr/>
          <p:nvPr/>
        </p:nvSpPr>
        <p:spPr>
          <a:xfrm>
            <a:off x="1302120" y="2135520"/>
            <a:ext cx="486720" cy="133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6" name="CustomShape 50"/>
          <p:cNvSpPr/>
          <p:nvPr/>
        </p:nvSpPr>
        <p:spPr>
          <a:xfrm>
            <a:off x="1319400" y="2671920"/>
            <a:ext cx="469440" cy="79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7" name="CustomShape 51"/>
          <p:cNvSpPr/>
          <p:nvPr/>
        </p:nvSpPr>
        <p:spPr>
          <a:xfrm>
            <a:off x="1323720" y="318456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8" name="CustomShape 52"/>
          <p:cNvSpPr/>
          <p:nvPr/>
        </p:nvSpPr>
        <p:spPr>
          <a:xfrm flipV="1">
            <a:off x="1323720" y="3467160"/>
            <a:ext cx="464760" cy="13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9" name="CustomShape 53"/>
          <p:cNvSpPr/>
          <p:nvPr/>
        </p:nvSpPr>
        <p:spPr>
          <a:xfrm flipV="1">
            <a:off x="1323720" y="3467880"/>
            <a:ext cx="464760" cy="78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0" name="CustomShape 54"/>
          <p:cNvSpPr/>
          <p:nvPr/>
        </p:nvSpPr>
        <p:spPr>
          <a:xfrm flipV="1">
            <a:off x="1323720" y="3467160"/>
            <a:ext cx="464760" cy="23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1" name="CustomShape 55"/>
          <p:cNvSpPr/>
          <p:nvPr/>
        </p:nvSpPr>
        <p:spPr>
          <a:xfrm>
            <a:off x="1792800" y="43678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92" name="CustomShape 56"/>
          <p:cNvSpPr/>
          <p:nvPr/>
        </p:nvSpPr>
        <p:spPr>
          <a:xfrm>
            <a:off x="4098240" y="1799640"/>
            <a:ext cx="48312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3" name="CustomShape 57"/>
          <p:cNvSpPr/>
          <p:nvPr/>
        </p:nvSpPr>
        <p:spPr>
          <a:xfrm>
            <a:off x="4102560" y="2311920"/>
            <a:ext cx="478440" cy="40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4" name="CustomShape 58"/>
          <p:cNvSpPr/>
          <p:nvPr/>
        </p:nvSpPr>
        <p:spPr>
          <a:xfrm flipV="1">
            <a:off x="4102200" y="2713680"/>
            <a:ext cx="478800" cy="16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5" name="CustomShape 59"/>
          <p:cNvSpPr/>
          <p:nvPr/>
        </p:nvSpPr>
        <p:spPr>
          <a:xfrm flipV="1">
            <a:off x="4160880" y="4619520"/>
            <a:ext cx="426600" cy="99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6" name="CustomShape 60"/>
          <p:cNvSpPr/>
          <p:nvPr/>
        </p:nvSpPr>
        <p:spPr>
          <a:xfrm>
            <a:off x="2654280" y="35388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97" name="CustomShape 61"/>
          <p:cNvSpPr/>
          <p:nvPr/>
        </p:nvSpPr>
        <p:spPr>
          <a:xfrm>
            <a:off x="2675880" y="248940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98" name="CustomShape 62"/>
          <p:cNvSpPr/>
          <p:nvPr/>
        </p:nvSpPr>
        <p:spPr>
          <a:xfrm>
            <a:off x="2658600" y="300600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99" name="CustomShape 63"/>
          <p:cNvSpPr/>
          <p:nvPr/>
        </p:nvSpPr>
        <p:spPr>
          <a:xfrm>
            <a:off x="2688840" y="47516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00" name="CustomShape 64"/>
          <p:cNvSpPr/>
          <p:nvPr/>
        </p:nvSpPr>
        <p:spPr>
          <a:xfrm>
            <a:off x="2654280" y="40532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01" name="CustomShape 65"/>
          <p:cNvSpPr/>
          <p:nvPr/>
        </p:nvSpPr>
        <p:spPr>
          <a:xfrm flipV="1">
            <a:off x="3052440" y="2310840"/>
            <a:ext cx="63000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2" name="CustomShape 66"/>
          <p:cNvSpPr/>
          <p:nvPr/>
        </p:nvSpPr>
        <p:spPr>
          <a:xfrm flipV="1">
            <a:off x="3074040" y="2880720"/>
            <a:ext cx="617040" cy="85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3" name="CustomShape 67"/>
          <p:cNvSpPr/>
          <p:nvPr/>
        </p:nvSpPr>
        <p:spPr>
          <a:xfrm>
            <a:off x="3052440" y="2692800"/>
            <a:ext cx="639000" cy="18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4" name="CustomShape 68"/>
          <p:cNvSpPr/>
          <p:nvPr/>
        </p:nvSpPr>
        <p:spPr>
          <a:xfrm flipV="1">
            <a:off x="2212560" y="2692800"/>
            <a:ext cx="462960" cy="18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5" name="CustomShape 69"/>
          <p:cNvSpPr/>
          <p:nvPr/>
        </p:nvSpPr>
        <p:spPr>
          <a:xfrm flipV="1">
            <a:off x="3074040" y="2880720"/>
            <a:ext cx="617040" cy="13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6" name="CustomShape 70"/>
          <p:cNvSpPr/>
          <p:nvPr/>
        </p:nvSpPr>
        <p:spPr>
          <a:xfrm flipV="1">
            <a:off x="3108960" y="2881440"/>
            <a:ext cx="582480" cy="20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7" name="CustomShape 71"/>
          <p:cNvSpPr/>
          <p:nvPr/>
        </p:nvSpPr>
        <p:spPr>
          <a:xfrm>
            <a:off x="3686760" y="31914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08" name="CustomShape 72"/>
          <p:cNvSpPr/>
          <p:nvPr/>
        </p:nvSpPr>
        <p:spPr>
          <a:xfrm>
            <a:off x="3691440" y="265860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09" name="CustomShape 73"/>
          <p:cNvSpPr/>
          <p:nvPr/>
        </p:nvSpPr>
        <p:spPr>
          <a:xfrm>
            <a:off x="3686760" y="37058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10" name="CustomShape 74"/>
          <p:cNvSpPr/>
          <p:nvPr/>
        </p:nvSpPr>
        <p:spPr>
          <a:xfrm flipV="1">
            <a:off x="3052440" y="1799280"/>
            <a:ext cx="634680" cy="89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1" name="CustomShape 75"/>
          <p:cNvSpPr/>
          <p:nvPr/>
        </p:nvSpPr>
        <p:spPr>
          <a:xfrm flipV="1">
            <a:off x="3069360" y="2310840"/>
            <a:ext cx="6130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2" name="CustomShape 76"/>
          <p:cNvSpPr/>
          <p:nvPr/>
        </p:nvSpPr>
        <p:spPr>
          <a:xfrm flipV="1">
            <a:off x="3108960" y="3908160"/>
            <a:ext cx="577800" cy="104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3" name="CustomShape 77"/>
          <p:cNvSpPr/>
          <p:nvPr/>
        </p:nvSpPr>
        <p:spPr>
          <a:xfrm>
            <a:off x="3074040" y="425628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4" name="CustomShape 78"/>
          <p:cNvSpPr/>
          <p:nvPr/>
        </p:nvSpPr>
        <p:spPr>
          <a:xfrm>
            <a:off x="3052440" y="2692800"/>
            <a:ext cx="634320" cy="121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5" name="CustomShape 79"/>
          <p:cNvSpPr/>
          <p:nvPr/>
        </p:nvSpPr>
        <p:spPr>
          <a:xfrm>
            <a:off x="3074040" y="3741840"/>
            <a:ext cx="612720" cy="16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6" name="CustomShape 80"/>
          <p:cNvSpPr/>
          <p:nvPr/>
        </p:nvSpPr>
        <p:spPr>
          <a:xfrm flipV="1">
            <a:off x="3069360" y="2881440"/>
            <a:ext cx="621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7" name="CustomShape 81"/>
          <p:cNvSpPr/>
          <p:nvPr/>
        </p:nvSpPr>
        <p:spPr>
          <a:xfrm>
            <a:off x="3052440" y="2692800"/>
            <a:ext cx="634320" cy="70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8" name="CustomShape 82"/>
          <p:cNvSpPr/>
          <p:nvPr/>
        </p:nvSpPr>
        <p:spPr>
          <a:xfrm>
            <a:off x="3069360" y="3229200"/>
            <a:ext cx="617040" cy="1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9" name="CustomShape 83"/>
          <p:cNvSpPr/>
          <p:nvPr/>
        </p:nvSpPr>
        <p:spPr>
          <a:xfrm flipV="1">
            <a:off x="3108960" y="4951440"/>
            <a:ext cx="60156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0" name="CustomShape 84"/>
          <p:cNvSpPr/>
          <p:nvPr/>
        </p:nvSpPr>
        <p:spPr>
          <a:xfrm flipV="1">
            <a:off x="3074040" y="3393720"/>
            <a:ext cx="612720" cy="86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1" name="CustomShape 85"/>
          <p:cNvSpPr/>
          <p:nvPr/>
        </p:nvSpPr>
        <p:spPr>
          <a:xfrm flipV="1">
            <a:off x="3074040" y="3394440"/>
            <a:ext cx="612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2" name="CustomShape 86"/>
          <p:cNvSpPr/>
          <p:nvPr/>
        </p:nvSpPr>
        <p:spPr>
          <a:xfrm>
            <a:off x="3741120" y="54068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23" name="CustomShape 87"/>
          <p:cNvSpPr/>
          <p:nvPr/>
        </p:nvSpPr>
        <p:spPr>
          <a:xfrm flipV="1">
            <a:off x="2204280" y="2692080"/>
            <a:ext cx="47124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4" name="CustomShape 88"/>
          <p:cNvSpPr/>
          <p:nvPr/>
        </p:nvSpPr>
        <p:spPr>
          <a:xfrm>
            <a:off x="2204280" y="2955600"/>
            <a:ext cx="449280" cy="78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5" name="CustomShape 89"/>
          <p:cNvSpPr/>
          <p:nvPr/>
        </p:nvSpPr>
        <p:spPr>
          <a:xfrm>
            <a:off x="2204280" y="2955600"/>
            <a:ext cx="449280" cy="130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6" name="CustomShape 90"/>
          <p:cNvSpPr/>
          <p:nvPr/>
        </p:nvSpPr>
        <p:spPr>
          <a:xfrm>
            <a:off x="3682800" y="21092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27" name="CustomShape 91"/>
          <p:cNvSpPr/>
          <p:nvPr/>
        </p:nvSpPr>
        <p:spPr>
          <a:xfrm>
            <a:off x="3687480" y="157644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28" name="CustomShape 92"/>
          <p:cNvSpPr/>
          <p:nvPr/>
        </p:nvSpPr>
        <p:spPr>
          <a:xfrm>
            <a:off x="3710880" y="42346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29" name="CustomShape 93"/>
          <p:cNvSpPr/>
          <p:nvPr/>
        </p:nvSpPr>
        <p:spPr>
          <a:xfrm>
            <a:off x="3710880" y="47494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30" name="CustomShape 94"/>
          <p:cNvSpPr/>
          <p:nvPr/>
        </p:nvSpPr>
        <p:spPr>
          <a:xfrm flipV="1">
            <a:off x="2212560" y="4255560"/>
            <a:ext cx="441360" cy="31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1" name="CustomShape 95"/>
          <p:cNvSpPr/>
          <p:nvPr/>
        </p:nvSpPr>
        <p:spPr>
          <a:xfrm flipV="1">
            <a:off x="2212560" y="3741120"/>
            <a:ext cx="441360" cy="82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2" name="CustomShape 96"/>
          <p:cNvSpPr/>
          <p:nvPr/>
        </p:nvSpPr>
        <p:spPr>
          <a:xfrm flipV="1">
            <a:off x="2212560" y="3229200"/>
            <a:ext cx="445680" cy="134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3" name="CustomShape 97"/>
          <p:cNvSpPr/>
          <p:nvPr/>
        </p:nvSpPr>
        <p:spPr>
          <a:xfrm flipV="1">
            <a:off x="2208960" y="2692800"/>
            <a:ext cx="466560" cy="77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4" name="CustomShape 98"/>
          <p:cNvSpPr/>
          <p:nvPr/>
        </p:nvSpPr>
        <p:spPr>
          <a:xfrm flipV="1">
            <a:off x="2208960" y="2692080"/>
            <a:ext cx="466560" cy="128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5" name="CustomShape 99"/>
          <p:cNvSpPr/>
          <p:nvPr/>
        </p:nvSpPr>
        <p:spPr>
          <a:xfrm>
            <a:off x="2208960" y="3467880"/>
            <a:ext cx="444960" cy="78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6" name="CustomShape 100"/>
          <p:cNvSpPr/>
          <p:nvPr/>
        </p:nvSpPr>
        <p:spPr>
          <a:xfrm flipV="1">
            <a:off x="2208960" y="3229200"/>
            <a:ext cx="44928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7" name="CustomShape 101"/>
          <p:cNvSpPr/>
          <p:nvPr/>
        </p:nvSpPr>
        <p:spPr>
          <a:xfrm>
            <a:off x="2204280" y="2955600"/>
            <a:ext cx="453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8" name="CustomShape 102"/>
          <p:cNvSpPr/>
          <p:nvPr/>
        </p:nvSpPr>
        <p:spPr>
          <a:xfrm flipV="1">
            <a:off x="2208960" y="3741840"/>
            <a:ext cx="444960" cy="2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9" name="CustomShape 103"/>
          <p:cNvSpPr/>
          <p:nvPr/>
        </p:nvSpPr>
        <p:spPr>
          <a:xfrm>
            <a:off x="2208960" y="3982320"/>
            <a:ext cx="444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0" name="CustomShape 104"/>
          <p:cNvSpPr/>
          <p:nvPr/>
        </p:nvSpPr>
        <p:spPr>
          <a:xfrm>
            <a:off x="3074040" y="4256280"/>
            <a:ext cx="636480" cy="1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1" name="CustomShape 105"/>
          <p:cNvSpPr/>
          <p:nvPr/>
        </p:nvSpPr>
        <p:spPr>
          <a:xfrm flipV="1">
            <a:off x="3108960" y="4437000"/>
            <a:ext cx="60156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2" name="CustomShape 106"/>
          <p:cNvSpPr/>
          <p:nvPr/>
        </p:nvSpPr>
        <p:spPr>
          <a:xfrm>
            <a:off x="3074040" y="374184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3" name="CustomShape 107"/>
          <p:cNvSpPr/>
          <p:nvPr/>
        </p:nvSpPr>
        <p:spPr>
          <a:xfrm>
            <a:off x="3069360" y="3229200"/>
            <a:ext cx="641160" cy="120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4" name="CustomShape 108"/>
          <p:cNvSpPr/>
          <p:nvPr/>
        </p:nvSpPr>
        <p:spPr>
          <a:xfrm>
            <a:off x="363132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4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045" name="CustomShape 109"/>
          <p:cNvSpPr/>
          <p:nvPr/>
        </p:nvSpPr>
        <p:spPr>
          <a:xfrm>
            <a:off x="273312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3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046" name="CustomShape 110"/>
          <p:cNvSpPr/>
          <p:nvPr/>
        </p:nvSpPr>
        <p:spPr>
          <a:xfrm flipV="1">
            <a:off x="4130640" y="3997080"/>
            <a:ext cx="450360" cy="95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7" name="CustomShape 111"/>
          <p:cNvSpPr/>
          <p:nvPr/>
        </p:nvSpPr>
        <p:spPr>
          <a:xfrm>
            <a:off x="4130640" y="4437720"/>
            <a:ext cx="456840" cy="18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8" name="CustomShape 112"/>
          <p:cNvSpPr/>
          <p:nvPr/>
        </p:nvSpPr>
        <p:spPr>
          <a:xfrm flipV="1">
            <a:off x="4106880" y="2713680"/>
            <a:ext cx="474120" cy="119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9" name="CustomShape 113"/>
          <p:cNvSpPr/>
          <p:nvPr/>
        </p:nvSpPr>
        <p:spPr>
          <a:xfrm flipV="1">
            <a:off x="4106880" y="2714400"/>
            <a:ext cx="474120" cy="67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0" name="CustomShape 114"/>
          <p:cNvSpPr/>
          <p:nvPr/>
        </p:nvSpPr>
        <p:spPr>
          <a:xfrm>
            <a:off x="5117760" y="2714400"/>
            <a:ext cx="2264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1" name="CustomShape 115"/>
          <p:cNvSpPr/>
          <p:nvPr/>
        </p:nvSpPr>
        <p:spPr>
          <a:xfrm>
            <a:off x="4581360" y="246636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052" name="CustomShape 116"/>
          <p:cNvSpPr/>
          <p:nvPr/>
        </p:nvSpPr>
        <p:spPr>
          <a:xfrm>
            <a:off x="5124240" y="3336840"/>
            <a:ext cx="229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3" name="CustomShape 117"/>
          <p:cNvSpPr/>
          <p:nvPr/>
        </p:nvSpPr>
        <p:spPr>
          <a:xfrm>
            <a:off x="4587840" y="308844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054" name="CustomShape 118"/>
          <p:cNvSpPr/>
          <p:nvPr/>
        </p:nvSpPr>
        <p:spPr>
          <a:xfrm flipV="1">
            <a:off x="5117760" y="3990600"/>
            <a:ext cx="22644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5" name="CustomShape 119"/>
          <p:cNvSpPr/>
          <p:nvPr/>
        </p:nvSpPr>
        <p:spPr>
          <a:xfrm>
            <a:off x="4581360" y="374904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056" name="CustomShape 120"/>
          <p:cNvSpPr/>
          <p:nvPr/>
        </p:nvSpPr>
        <p:spPr>
          <a:xfrm>
            <a:off x="5124240" y="4619520"/>
            <a:ext cx="22968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7" name="CustomShape 121"/>
          <p:cNvSpPr/>
          <p:nvPr/>
        </p:nvSpPr>
        <p:spPr>
          <a:xfrm>
            <a:off x="4587840" y="437112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058" name="CustomShape 122"/>
          <p:cNvSpPr/>
          <p:nvPr/>
        </p:nvSpPr>
        <p:spPr>
          <a:xfrm flipV="1">
            <a:off x="4160880" y="3996360"/>
            <a:ext cx="420120" cy="161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9" name="CustomShape 123"/>
          <p:cNvSpPr/>
          <p:nvPr/>
        </p:nvSpPr>
        <p:spPr>
          <a:xfrm>
            <a:off x="4106880" y="3908880"/>
            <a:ext cx="480600" cy="70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0" name="CustomShape 124"/>
          <p:cNvSpPr/>
          <p:nvPr/>
        </p:nvSpPr>
        <p:spPr>
          <a:xfrm flipV="1">
            <a:off x="4130640" y="3336120"/>
            <a:ext cx="456840" cy="161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1" name="CustomShape 125"/>
          <p:cNvSpPr/>
          <p:nvPr/>
        </p:nvSpPr>
        <p:spPr>
          <a:xfrm flipV="1">
            <a:off x="4130640" y="4619520"/>
            <a:ext cx="456840" cy="33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2" name="CustomShape 126"/>
          <p:cNvSpPr/>
          <p:nvPr/>
        </p:nvSpPr>
        <p:spPr>
          <a:xfrm flipV="1">
            <a:off x="4160880" y="2714400"/>
            <a:ext cx="420120" cy="289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3" name="CustomShape 127"/>
          <p:cNvSpPr/>
          <p:nvPr/>
        </p:nvSpPr>
        <p:spPr>
          <a:xfrm flipV="1">
            <a:off x="4160880" y="3336120"/>
            <a:ext cx="426600" cy="227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4" name="CustomShape 128"/>
          <p:cNvSpPr/>
          <p:nvPr/>
        </p:nvSpPr>
        <p:spPr>
          <a:xfrm>
            <a:off x="4098240" y="1799640"/>
            <a:ext cx="489240" cy="281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5" name="CustomShape 129"/>
          <p:cNvSpPr/>
          <p:nvPr/>
        </p:nvSpPr>
        <p:spPr>
          <a:xfrm>
            <a:off x="4102560" y="2311920"/>
            <a:ext cx="478440" cy="168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6" name="CustomShape 130"/>
          <p:cNvSpPr/>
          <p:nvPr/>
        </p:nvSpPr>
        <p:spPr>
          <a:xfrm>
            <a:off x="4106880" y="3908880"/>
            <a:ext cx="474120" cy="8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7" name="CustomShape 131"/>
          <p:cNvSpPr/>
          <p:nvPr/>
        </p:nvSpPr>
        <p:spPr>
          <a:xfrm flipV="1">
            <a:off x="4130640" y="2714400"/>
            <a:ext cx="450360" cy="172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68" name="Picture 1" descr=""/>
          <p:cNvPicPr/>
          <p:nvPr/>
        </p:nvPicPr>
        <p:blipFill>
          <a:blip r:embed="rId1"/>
          <a:stretch/>
        </p:blipFill>
        <p:spPr>
          <a:xfrm>
            <a:off x="6294600" y="768240"/>
            <a:ext cx="2628720" cy="3009600"/>
          </a:xfrm>
          <a:prstGeom prst="rect">
            <a:avLst/>
          </a:prstGeom>
          <a:ln>
            <a:noFill/>
          </a:ln>
        </p:spPr>
      </p:pic>
      <p:pic>
        <p:nvPicPr>
          <p:cNvPr id="2069" name="" descr=""/>
          <p:cNvPicPr/>
          <p:nvPr/>
        </p:nvPicPr>
        <p:blipFill>
          <a:blip r:embed="rId2"/>
          <a:stretch/>
        </p:blipFill>
        <p:spPr>
          <a:xfrm>
            <a:off x="952560" y="20192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70" name="" descr=""/>
          <p:cNvPicPr/>
          <p:nvPr/>
        </p:nvPicPr>
        <p:blipFill>
          <a:blip r:embed="rId3"/>
          <a:stretch/>
        </p:blipFill>
        <p:spPr>
          <a:xfrm>
            <a:off x="952560" y="25272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71" name="" descr=""/>
          <p:cNvPicPr/>
          <p:nvPr/>
        </p:nvPicPr>
        <p:blipFill>
          <a:blip r:embed="rId4"/>
          <a:stretch/>
        </p:blipFill>
        <p:spPr>
          <a:xfrm>
            <a:off x="952560" y="30607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72" name="" descr=""/>
          <p:cNvPicPr/>
          <p:nvPr/>
        </p:nvPicPr>
        <p:blipFill>
          <a:blip r:embed="rId5"/>
          <a:stretch/>
        </p:blipFill>
        <p:spPr>
          <a:xfrm>
            <a:off x="1054080" y="47116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073" name="" descr=""/>
          <p:cNvPicPr/>
          <p:nvPr/>
        </p:nvPicPr>
        <p:blipFill>
          <a:blip r:embed="rId6"/>
          <a:stretch/>
        </p:blipFill>
        <p:spPr>
          <a:xfrm>
            <a:off x="952560" y="35686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74" name="" descr=""/>
          <p:cNvPicPr/>
          <p:nvPr/>
        </p:nvPicPr>
        <p:blipFill>
          <a:blip r:embed="rId7"/>
          <a:stretch/>
        </p:blipFill>
        <p:spPr>
          <a:xfrm>
            <a:off x="952560" y="4127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75" name="" descr=""/>
          <p:cNvPicPr/>
          <p:nvPr/>
        </p:nvPicPr>
        <p:blipFill>
          <a:blip r:embed="rId8"/>
          <a:stretch/>
        </p:blipFill>
        <p:spPr>
          <a:xfrm>
            <a:off x="228600" y="201924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076" name="" descr=""/>
          <p:cNvPicPr/>
          <p:nvPr/>
        </p:nvPicPr>
        <p:blipFill>
          <a:blip r:embed="rId9"/>
          <a:stretch/>
        </p:blipFill>
        <p:spPr>
          <a:xfrm>
            <a:off x="241200" y="2489040"/>
            <a:ext cx="216000" cy="304920"/>
          </a:xfrm>
          <a:prstGeom prst="rect">
            <a:avLst/>
          </a:prstGeom>
          <a:ln>
            <a:noFill/>
          </a:ln>
        </p:spPr>
      </p:pic>
      <p:pic>
        <p:nvPicPr>
          <p:cNvPr id="2077" name="" descr=""/>
          <p:cNvPicPr/>
          <p:nvPr/>
        </p:nvPicPr>
        <p:blipFill>
          <a:blip r:embed="rId10"/>
          <a:stretch/>
        </p:blipFill>
        <p:spPr>
          <a:xfrm>
            <a:off x="228600" y="369576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078" name="" descr=""/>
          <p:cNvPicPr/>
          <p:nvPr/>
        </p:nvPicPr>
        <p:blipFill>
          <a:blip r:embed="rId11"/>
          <a:stretch/>
        </p:blipFill>
        <p:spPr>
          <a:xfrm>
            <a:off x="304920" y="4267080"/>
            <a:ext cx="101520" cy="165240"/>
          </a:xfrm>
          <a:prstGeom prst="rect">
            <a:avLst/>
          </a:prstGeom>
          <a:ln>
            <a:noFill/>
          </a:ln>
        </p:spPr>
      </p:pic>
      <p:pic>
        <p:nvPicPr>
          <p:cNvPr id="2079" name="" descr=""/>
          <p:cNvPicPr/>
          <p:nvPr/>
        </p:nvPicPr>
        <p:blipFill>
          <a:blip r:embed="rId12"/>
          <a:stretch/>
        </p:blipFill>
        <p:spPr>
          <a:xfrm>
            <a:off x="228600" y="293364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080" name="" descr=""/>
          <p:cNvPicPr/>
          <p:nvPr/>
        </p:nvPicPr>
        <p:blipFill>
          <a:blip r:embed="rId13"/>
          <a:stretch/>
        </p:blipFill>
        <p:spPr>
          <a:xfrm>
            <a:off x="546120" y="160020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081" name="" descr=""/>
          <p:cNvPicPr/>
          <p:nvPr/>
        </p:nvPicPr>
        <p:blipFill>
          <a:blip r:embed="rId14"/>
          <a:stretch/>
        </p:blipFill>
        <p:spPr>
          <a:xfrm>
            <a:off x="1841400" y="28065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82" name="" descr=""/>
          <p:cNvPicPr/>
          <p:nvPr/>
        </p:nvPicPr>
        <p:blipFill>
          <a:blip r:embed="rId15"/>
          <a:stretch/>
        </p:blipFill>
        <p:spPr>
          <a:xfrm>
            <a:off x="1841400" y="3340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83" name="" descr=""/>
          <p:cNvPicPr/>
          <p:nvPr/>
        </p:nvPicPr>
        <p:blipFill>
          <a:blip r:embed="rId16"/>
          <a:stretch/>
        </p:blipFill>
        <p:spPr>
          <a:xfrm>
            <a:off x="1841400" y="38606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84" name="" descr=""/>
          <p:cNvPicPr/>
          <p:nvPr/>
        </p:nvPicPr>
        <p:blipFill>
          <a:blip r:embed="rId17"/>
          <a:stretch/>
        </p:blipFill>
        <p:spPr>
          <a:xfrm>
            <a:off x="1943280" y="444492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085" name="" descr=""/>
          <p:cNvPicPr/>
          <p:nvPr/>
        </p:nvPicPr>
        <p:blipFill>
          <a:blip r:embed="rId18"/>
          <a:stretch/>
        </p:blipFill>
        <p:spPr>
          <a:xfrm>
            <a:off x="1486080" y="1981080"/>
            <a:ext cx="571680" cy="406440"/>
          </a:xfrm>
          <a:prstGeom prst="rect">
            <a:avLst/>
          </a:prstGeom>
          <a:ln>
            <a:noFill/>
          </a:ln>
        </p:spPr>
      </p:pic>
      <p:pic>
        <p:nvPicPr>
          <p:cNvPr id="2086" name="" descr=""/>
          <p:cNvPicPr/>
          <p:nvPr/>
        </p:nvPicPr>
        <p:blipFill>
          <a:blip r:embed="rId19"/>
          <a:stretch/>
        </p:blipFill>
        <p:spPr>
          <a:xfrm>
            <a:off x="4216320" y="168912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087" name="" descr=""/>
          <p:cNvPicPr/>
          <p:nvPr/>
        </p:nvPicPr>
        <p:blipFill>
          <a:blip r:embed="rId20"/>
          <a:stretch/>
        </p:blipFill>
        <p:spPr>
          <a:xfrm>
            <a:off x="177840" y="3365640"/>
            <a:ext cx="393840" cy="279360"/>
          </a:xfrm>
          <a:prstGeom prst="rect">
            <a:avLst/>
          </a:prstGeom>
          <a:ln>
            <a:noFill/>
          </a:ln>
        </p:spPr>
      </p:pic>
      <p:pic>
        <p:nvPicPr>
          <p:cNvPr id="2088" name="" descr=""/>
          <p:cNvPicPr/>
          <p:nvPr/>
        </p:nvPicPr>
        <p:blipFill>
          <a:blip r:embed="rId21"/>
          <a:stretch/>
        </p:blipFill>
        <p:spPr>
          <a:xfrm>
            <a:off x="2705040" y="25779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89" name="" descr=""/>
          <p:cNvPicPr/>
          <p:nvPr/>
        </p:nvPicPr>
        <p:blipFill>
          <a:blip r:embed="rId22"/>
          <a:stretch/>
        </p:blipFill>
        <p:spPr>
          <a:xfrm>
            <a:off x="2705040" y="30862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90" name="" descr=""/>
          <p:cNvPicPr/>
          <p:nvPr/>
        </p:nvPicPr>
        <p:blipFill>
          <a:blip r:embed="rId23"/>
          <a:stretch/>
        </p:blipFill>
        <p:spPr>
          <a:xfrm>
            <a:off x="2705040" y="36194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91" name="" descr=""/>
          <p:cNvPicPr/>
          <p:nvPr/>
        </p:nvPicPr>
        <p:blipFill>
          <a:blip r:embed="rId24"/>
          <a:stretch/>
        </p:blipFill>
        <p:spPr>
          <a:xfrm>
            <a:off x="2832120" y="48387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092" name="" descr=""/>
          <p:cNvPicPr/>
          <p:nvPr/>
        </p:nvPicPr>
        <p:blipFill>
          <a:blip r:embed="rId25"/>
          <a:stretch/>
        </p:blipFill>
        <p:spPr>
          <a:xfrm>
            <a:off x="2705040" y="4127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93" name="" descr=""/>
          <p:cNvPicPr/>
          <p:nvPr/>
        </p:nvPicPr>
        <p:blipFill>
          <a:blip r:embed="rId26"/>
          <a:stretch/>
        </p:blipFill>
        <p:spPr>
          <a:xfrm>
            <a:off x="3733920" y="27432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94" name="" descr=""/>
          <p:cNvPicPr/>
          <p:nvPr/>
        </p:nvPicPr>
        <p:blipFill>
          <a:blip r:embed="rId27"/>
          <a:stretch/>
        </p:blipFill>
        <p:spPr>
          <a:xfrm>
            <a:off x="3733920" y="32637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95" name="" descr=""/>
          <p:cNvPicPr/>
          <p:nvPr/>
        </p:nvPicPr>
        <p:blipFill>
          <a:blip r:embed="rId28"/>
          <a:stretch/>
        </p:blipFill>
        <p:spPr>
          <a:xfrm>
            <a:off x="3733920" y="37846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96" name="" descr=""/>
          <p:cNvPicPr/>
          <p:nvPr/>
        </p:nvPicPr>
        <p:blipFill>
          <a:blip r:embed="rId29"/>
          <a:stretch/>
        </p:blipFill>
        <p:spPr>
          <a:xfrm>
            <a:off x="3886200" y="548640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097" name="" descr=""/>
          <p:cNvPicPr/>
          <p:nvPr/>
        </p:nvPicPr>
        <p:blipFill>
          <a:blip r:embed="rId30"/>
          <a:stretch/>
        </p:blipFill>
        <p:spPr>
          <a:xfrm>
            <a:off x="3022560" y="173988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098" name="" descr=""/>
          <p:cNvPicPr/>
          <p:nvPr/>
        </p:nvPicPr>
        <p:blipFill>
          <a:blip r:embed="rId31"/>
          <a:stretch/>
        </p:blipFill>
        <p:spPr>
          <a:xfrm>
            <a:off x="3733920" y="16509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099" name="" descr=""/>
          <p:cNvPicPr/>
          <p:nvPr/>
        </p:nvPicPr>
        <p:blipFill>
          <a:blip r:embed="rId32"/>
          <a:stretch/>
        </p:blipFill>
        <p:spPr>
          <a:xfrm>
            <a:off x="3733920" y="21844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100" name="" descr=""/>
          <p:cNvPicPr/>
          <p:nvPr/>
        </p:nvPicPr>
        <p:blipFill>
          <a:blip r:embed="rId33"/>
          <a:stretch/>
        </p:blipFill>
        <p:spPr>
          <a:xfrm>
            <a:off x="3759120" y="4317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101" name="" descr=""/>
          <p:cNvPicPr/>
          <p:nvPr/>
        </p:nvPicPr>
        <p:blipFill>
          <a:blip r:embed="rId34"/>
          <a:stretch/>
        </p:blipFill>
        <p:spPr>
          <a:xfrm>
            <a:off x="3759120" y="48261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102" name="" descr=""/>
          <p:cNvPicPr/>
          <p:nvPr/>
        </p:nvPicPr>
        <p:blipFill>
          <a:blip r:embed="rId35"/>
          <a:stretch/>
        </p:blipFill>
        <p:spPr>
          <a:xfrm>
            <a:off x="2108160" y="229860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103" name="" descr=""/>
          <p:cNvPicPr/>
          <p:nvPr/>
        </p:nvPicPr>
        <p:blipFill>
          <a:blip r:embed="rId36"/>
          <a:stretch/>
        </p:blipFill>
        <p:spPr>
          <a:xfrm>
            <a:off x="5384880" y="3149640"/>
            <a:ext cx="609480" cy="330120"/>
          </a:xfrm>
          <a:prstGeom prst="rect">
            <a:avLst/>
          </a:prstGeom>
          <a:ln>
            <a:noFill/>
          </a:ln>
        </p:spPr>
      </p:pic>
      <p:pic>
        <p:nvPicPr>
          <p:cNvPr id="2104" name="" descr=""/>
          <p:cNvPicPr/>
          <p:nvPr/>
        </p:nvPicPr>
        <p:blipFill>
          <a:blip r:embed="rId37"/>
          <a:stretch/>
        </p:blipFill>
        <p:spPr>
          <a:xfrm>
            <a:off x="5372280" y="2502000"/>
            <a:ext cx="635040" cy="330120"/>
          </a:xfrm>
          <a:prstGeom prst="rect">
            <a:avLst/>
          </a:prstGeom>
          <a:ln>
            <a:noFill/>
          </a:ln>
        </p:spPr>
      </p:pic>
      <p:pic>
        <p:nvPicPr>
          <p:cNvPr id="2105" name="" descr=""/>
          <p:cNvPicPr/>
          <p:nvPr/>
        </p:nvPicPr>
        <p:blipFill>
          <a:blip r:embed="rId38"/>
          <a:stretch/>
        </p:blipFill>
        <p:spPr>
          <a:xfrm>
            <a:off x="5397480" y="4419720"/>
            <a:ext cx="609480" cy="330120"/>
          </a:xfrm>
          <a:prstGeom prst="rect">
            <a:avLst/>
          </a:prstGeom>
          <a:ln>
            <a:noFill/>
          </a:ln>
        </p:spPr>
      </p:pic>
      <p:pic>
        <p:nvPicPr>
          <p:cNvPr id="2106" name="" descr=""/>
          <p:cNvPicPr/>
          <p:nvPr/>
        </p:nvPicPr>
        <p:blipFill>
          <a:blip r:embed="rId39"/>
          <a:stretch/>
        </p:blipFill>
        <p:spPr>
          <a:xfrm>
            <a:off x="5372280" y="3772080"/>
            <a:ext cx="635040" cy="330120"/>
          </a:xfrm>
          <a:prstGeom prst="rect">
            <a:avLst/>
          </a:prstGeom>
          <a:ln>
            <a:noFill/>
          </a:ln>
        </p:spPr>
      </p:pic>
      <p:pic>
        <p:nvPicPr>
          <p:cNvPr id="2107" name="" descr=""/>
          <p:cNvPicPr/>
          <p:nvPr/>
        </p:nvPicPr>
        <p:blipFill>
          <a:blip r:embed="rId40"/>
          <a:stretch/>
        </p:blipFill>
        <p:spPr>
          <a:xfrm>
            <a:off x="4102200" y="5791320"/>
            <a:ext cx="4813200" cy="584280"/>
          </a:xfrm>
          <a:prstGeom prst="rect">
            <a:avLst/>
          </a:prstGeom>
          <a:ln>
            <a:noFill/>
          </a:ln>
        </p:spPr>
      </p:pic>
      <p:pic>
        <p:nvPicPr>
          <p:cNvPr id="2108" name="" descr=""/>
          <p:cNvPicPr/>
          <p:nvPr/>
        </p:nvPicPr>
        <p:blipFill>
          <a:blip r:embed="rId41"/>
          <a:stretch/>
        </p:blipFill>
        <p:spPr>
          <a:xfrm>
            <a:off x="4610160" y="2527200"/>
            <a:ext cx="469800" cy="393840"/>
          </a:xfrm>
          <a:prstGeom prst="rect">
            <a:avLst/>
          </a:prstGeom>
          <a:ln>
            <a:noFill/>
          </a:ln>
        </p:spPr>
      </p:pic>
      <p:pic>
        <p:nvPicPr>
          <p:cNvPr id="2109" name="" descr=""/>
          <p:cNvPicPr/>
          <p:nvPr/>
        </p:nvPicPr>
        <p:blipFill>
          <a:blip r:embed="rId42"/>
          <a:stretch/>
        </p:blipFill>
        <p:spPr>
          <a:xfrm>
            <a:off x="4610160" y="3187800"/>
            <a:ext cx="469800" cy="393840"/>
          </a:xfrm>
          <a:prstGeom prst="rect">
            <a:avLst/>
          </a:prstGeom>
          <a:ln>
            <a:noFill/>
          </a:ln>
        </p:spPr>
      </p:pic>
      <p:pic>
        <p:nvPicPr>
          <p:cNvPr id="2110" name="" descr=""/>
          <p:cNvPicPr/>
          <p:nvPr/>
        </p:nvPicPr>
        <p:blipFill>
          <a:blip r:embed="rId43"/>
          <a:stretch/>
        </p:blipFill>
        <p:spPr>
          <a:xfrm>
            <a:off x="4610160" y="3797280"/>
            <a:ext cx="469800" cy="393840"/>
          </a:xfrm>
          <a:prstGeom prst="rect">
            <a:avLst/>
          </a:prstGeom>
          <a:ln>
            <a:noFill/>
          </a:ln>
        </p:spPr>
      </p:pic>
      <p:pic>
        <p:nvPicPr>
          <p:cNvPr id="2111" name="" descr=""/>
          <p:cNvPicPr/>
          <p:nvPr/>
        </p:nvPicPr>
        <p:blipFill>
          <a:blip r:embed="rId44"/>
          <a:stretch/>
        </p:blipFill>
        <p:spPr>
          <a:xfrm>
            <a:off x="4610160" y="4406760"/>
            <a:ext cx="469800" cy="39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CustomShape 1"/>
          <p:cNvSpPr/>
          <p:nvPr/>
        </p:nvSpPr>
        <p:spPr>
          <a:xfrm>
            <a:off x="209880" y="-63720"/>
            <a:ext cx="903600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kD, </a:t>
            </a:r>
            <a:r>
              <a:rPr b="1" lang="en-US" sz="4000" spc="-1" strike="noStrike">
                <a:solidFill>
                  <a:srgbClr val="ff0000"/>
                </a:solidFill>
                <a:latin typeface="Times New Roman"/>
              </a:rPr>
              <a:t>4 Classes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, Réseau à 4 couches cachées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2113" name="CustomShape 2"/>
          <p:cNvSpPr/>
          <p:nvPr/>
        </p:nvSpPr>
        <p:spPr>
          <a:xfrm>
            <a:off x="64080" y="882720"/>
            <a:ext cx="845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d’entrée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114" name="CustomShape 3"/>
          <p:cNvSpPr/>
          <p:nvPr/>
        </p:nvSpPr>
        <p:spPr>
          <a:xfrm>
            <a:off x="87084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115" name="CustomShape 4"/>
          <p:cNvSpPr/>
          <p:nvPr/>
        </p:nvSpPr>
        <p:spPr>
          <a:xfrm>
            <a:off x="4520160" y="870120"/>
            <a:ext cx="874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de sortie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116" name="CustomShape 5"/>
          <p:cNvSpPr/>
          <p:nvPr/>
        </p:nvSpPr>
        <p:spPr>
          <a:xfrm>
            <a:off x="181692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2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117" name="CustomShape 6"/>
          <p:cNvSpPr/>
          <p:nvPr/>
        </p:nvSpPr>
        <p:spPr>
          <a:xfrm>
            <a:off x="903960" y="29815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18" name="CustomShape 7"/>
          <p:cNvSpPr/>
          <p:nvPr/>
        </p:nvSpPr>
        <p:spPr>
          <a:xfrm>
            <a:off x="925560" y="193212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19" name="CustomShape 8"/>
          <p:cNvSpPr/>
          <p:nvPr/>
        </p:nvSpPr>
        <p:spPr>
          <a:xfrm>
            <a:off x="908640" y="244872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20" name="CustomShape 9"/>
          <p:cNvSpPr/>
          <p:nvPr/>
        </p:nvSpPr>
        <p:spPr>
          <a:xfrm>
            <a:off x="903960" y="46249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21" name="CustomShape 10"/>
          <p:cNvSpPr/>
          <p:nvPr/>
        </p:nvSpPr>
        <p:spPr>
          <a:xfrm>
            <a:off x="903960" y="34959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22" name="CustomShape 11"/>
          <p:cNvSpPr/>
          <p:nvPr/>
        </p:nvSpPr>
        <p:spPr>
          <a:xfrm>
            <a:off x="903960" y="40492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23" name="CustomShape 12"/>
          <p:cNvSpPr/>
          <p:nvPr/>
        </p:nvSpPr>
        <p:spPr>
          <a:xfrm>
            <a:off x="155520" y="203076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24" name="CustomShape 13"/>
          <p:cNvSpPr/>
          <p:nvPr/>
        </p:nvSpPr>
        <p:spPr>
          <a:xfrm>
            <a:off x="155520" y="249264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25" name="CustomShape 14"/>
          <p:cNvSpPr/>
          <p:nvPr/>
        </p:nvSpPr>
        <p:spPr>
          <a:xfrm>
            <a:off x="155520" y="371160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26" name="CustomShape 15"/>
          <p:cNvSpPr/>
          <p:nvPr/>
        </p:nvSpPr>
        <p:spPr>
          <a:xfrm>
            <a:off x="155520" y="417528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27" name="CustomShape 16"/>
          <p:cNvSpPr/>
          <p:nvPr/>
        </p:nvSpPr>
        <p:spPr>
          <a:xfrm>
            <a:off x="155520" y="295488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grpSp>
        <p:nvGrpSpPr>
          <p:cNvPr id="2128" name="Group 17"/>
          <p:cNvGrpSpPr/>
          <p:nvPr/>
        </p:nvGrpSpPr>
        <p:grpSpPr>
          <a:xfrm>
            <a:off x="564480" y="2135160"/>
            <a:ext cx="360720" cy="2221920"/>
            <a:chOff x="564480" y="2135160"/>
            <a:chExt cx="360720" cy="2221920"/>
          </a:xfrm>
        </p:grpSpPr>
        <p:sp>
          <p:nvSpPr>
            <p:cNvPr id="2129" name="CustomShape 18"/>
            <p:cNvSpPr/>
            <p:nvPr/>
          </p:nvSpPr>
          <p:spPr>
            <a:xfrm>
              <a:off x="564480" y="3137040"/>
              <a:ext cx="339120" cy="4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0" name="CustomShape 19"/>
            <p:cNvSpPr/>
            <p:nvPr/>
          </p:nvSpPr>
          <p:spPr>
            <a:xfrm flipV="1">
              <a:off x="564480" y="3183840"/>
              <a:ext cx="339120" cy="117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1" name="CustomShape 20"/>
            <p:cNvSpPr/>
            <p:nvPr/>
          </p:nvSpPr>
          <p:spPr>
            <a:xfrm>
              <a:off x="564480" y="2674800"/>
              <a:ext cx="339120" cy="50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2" name="CustomShape 21"/>
            <p:cNvSpPr/>
            <p:nvPr/>
          </p:nvSpPr>
          <p:spPr>
            <a:xfrm flipV="1">
              <a:off x="564480" y="2134800"/>
              <a:ext cx="360720" cy="175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3" name="CustomShape 22"/>
            <p:cNvSpPr/>
            <p:nvPr/>
          </p:nvSpPr>
          <p:spPr>
            <a:xfrm flipV="1">
              <a:off x="564480" y="2134800"/>
              <a:ext cx="360720" cy="1001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4" name="CustomShape 23"/>
            <p:cNvSpPr/>
            <p:nvPr/>
          </p:nvSpPr>
          <p:spPr>
            <a:xfrm flipV="1">
              <a:off x="564480" y="2135520"/>
              <a:ext cx="360720" cy="7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5" name="CustomShape 24"/>
            <p:cNvSpPr/>
            <p:nvPr/>
          </p:nvSpPr>
          <p:spPr>
            <a:xfrm flipV="1">
              <a:off x="564480" y="2671200"/>
              <a:ext cx="343440" cy="168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6" name="CustomShape 25"/>
            <p:cNvSpPr/>
            <p:nvPr/>
          </p:nvSpPr>
          <p:spPr>
            <a:xfrm flipV="1">
              <a:off x="564480" y="2671920"/>
              <a:ext cx="343440" cy="122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7" name="CustomShape 26"/>
            <p:cNvSpPr/>
            <p:nvPr/>
          </p:nvSpPr>
          <p:spPr>
            <a:xfrm flipV="1">
              <a:off x="564480" y="2671920"/>
              <a:ext cx="343440" cy="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8" name="CustomShape 27"/>
            <p:cNvSpPr/>
            <p:nvPr/>
          </p:nvSpPr>
          <p:spPr>
            <a:xfrm flipV="1">
              <a:off x="564480" y="3699000"/>
              <a:ext cx="339120" cy="65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9" name="CustomShape 28"/>
            <p:cNvSpPr/>
            <p:nvPr/>
          </p:nvSpPr>
          <p:spPr>
            <a:xfrm flipV="1">
              <a:off x="564480" y="4251600"/>
              <a:ext cx="339120" cy="10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0" name="CustomShape 29"/>
            <p:cNvSpPr/>
            <p:nvPr/>
          </p:nvSpPr>
          <p:spPr>
            <a:xfrm>
              <a:off x="564480" y="3137040"/>
              <a:ext cx="339120" cy="56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1" name="CustomShape 30"/>
            <p:cNvSpPr/>
            <p:nvPr/>
          </p:nvSpPr>
          <p:spPr>
            <a:xfrm>
              <a:off x="564480" y="3893760"/>
              <a:ext cx="339120" cy="35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2" name="CustomShape 31"/>
            <p:cNvSpPr/>
            <p:nvPr/>
          </p:nvSpPr>
          <p:spPr>
            <a:xfrm>
              <a:off x="564480" y="2212920"/>
              <a:ext cx="339120" cy="148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3" name="CustomShape 32"/>
            <p:cNvSpPr/>
            <p:nvPr/>
          </p:nvSpPr>
          <p:spPr>
            <a:xfrm>
              <a:off x="564480" y="2674800"/>
              <a:ext cx="339120" cy="157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4" name="CustomShape 33"/>
            <p:cNvSpPr/>
            <p:nvPr/>
          </p:nvSpPr>
          <p:spPr>
            <a:xfrm>
              <a:off x="564480" y="2212920"/>
              <a:ext cx="343440" cy="45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45" name="CustomShape 34"/>
          <p:cNvSpPr/>
          <p:nvPr/>
        </p:nvSpPr>
        <p:spPr>
          <a:xfrm>
            <a:off x="1302120" y="2135520"/>
            <a:ext cx="491040" cy="81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6" name="CustomShape 35"/>
          <p:cNvSpPr/>
          <p:nvPr/>
        </p:nvSpPr>
        <p:spPr>
          <a:xfrm>
            <a:off x="1319400" y="2671920"/>
            <a:ext cx="47412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7" name="CustomShape 36"/>
          <p:cNvSpPr/>
          <p:nvPr/>
        </p:nvSpPr>
        <p:spPr>
          <a:xfrm flipV="1">
            <a:off x="1323720" y="2954880"/>
            <a:ext cx="46944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8" name="CustomShape 37"/>
          <p:cNvSpPr/>
          <p:nvPr/>
        </p:nvSpPr>
        <p:spPr>
          <a:xfrm flipV="1">
            <a:off x="1323720" y="2955600"/>
            <a:ext cx="469440" cy="18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9" name="CustomShape 38"/>
          <p:cNvSpPr/>
          <p:nvPr/>
        </p:nvSpPr>
        <p:spPr>
          <a:xfrm flipV="1">
            <a:off x="1323720" y="2955600"/>
            <a:ext cx="469440" cy="12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0" name="CustomShape 39"/>
          <p:cNvSpPr/>
          <p:nvPr/>
        </p:nvSpPr>
        <p:spPr>
          <a:xfrm flipV="1">
            <a:off x="1323720" y="2955600"/>
            <a:ext cx="469440" cy="74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1" name="CustomShape 40"/>
          <p:cNvSpPr/>
          <p:nvPr/>
        </p:nvSpPr>
        <p:spPr>
          <a:xfrm>
            <a:off x="1788840" y="32648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52" name="CustomShape 41"/>
          <p:cNvSpPr/>
          <p:nvPr/>
        </p:nvSpPr>
        <p:spPr>
          <a:xfrm>
            <a:off x="1793520" y="273204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53" name="CustomShape 42"/>
          <p:cNvSpPr/>
          <p:nvPr/>
        </p:nvSpPr>
        <p:spPr>
          <a:xfrm>
            <a:off x="1788840" y="37796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54" name="CustomShape 43"/>
          <p:cNvSpPr/>
          <p:nvPr/>
        </p:nvSpPr>
        <p:spPr>
          <a:xfrm>
            <a:off x="1302120" y="2135520"/>
            <a:ext cx="505440" cy="18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5" name="CustomShape 44"/>
          <p:cNvSpPr/>
          <p:nvPr/>
        </p:nvSpPr>
        <p:spPr>
          <a:xfrm>
            <a:off x="1319400" y="2671920"/>
            <a:ext cx="469440" cy="131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6" name="CustomShape 45"/>
          <p:cNvSpPr/>
          <p:nvPr/>
        </p:nvSpPr>
        <p:spPr>
          <a:xfrm>
            <a:off x="1323720" y="3184560"/>
            <a:ext cx="46476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7" name="CustomShape 46"/>
          <p:cNvSpPr/>
          <p:nvPr/>
        </p:nvSpPr>
        <p:spPr>
          <a:xfrm flipV="1">
            <a:off x="1323720" y="3982320"/>
            <a:ext cx="464760" cy="8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8" name="CustomShape 47"/>
          <p:cNvSpPr/>
          <p:nvPr/>
        </p:nvSpPr>
        <p:spPr>
          <a:xfrm flipV="1">
            <a:off x="1323720" y="3981600"/>
            <a:ext cx="46476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9" name="CustomShape 48"/>
          <p:cNvSpPr/>
          <p:nvPr/>
        </p:nvSpPr>
        <p:spPr>
          <a:xfrm>
            <a:off x="1323720" y="369900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0" name="CustomShape 49"/>
          <p:cNvSpPr/>
          <p:nvPr/>
        </p:nvSpPr>
        <p:spPr>
          <a:xfrm>
            <a:off x="1302120" y="2135520"/>
            <a:ext cx="486720" cy="133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1" name="CustomShape 50"/>
          <p:cNvSpPr/>
          <p:nvPr/>
        </p:nvSpPr>
        <p:spPr>
          <a:xfrm>
            <a:off x="1319400" y="2671920"/>
            <a:ext cx="469440" cy="79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2" name="CustomShape 51"/>
          <p:cNvSpPr/>
          <p:nvPr/>
        </p:nvSpPr>
        <p:spPr>
          <a:xfrm>
            <a:off x="1323720" y="318456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3" name="CustomShape 52"/>
          <p:cNvSpPr/>
          <p:nvPr/>
        </p:nvSpPr>
        <p:spPr>
          <a:xfrm flipV="1">
            <a:off x="1323720" y="3467160"/>
            <a:ext cx="464760" cy="13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4" name="CustomShape 53"/>
          <p:cNvSpPr/>
          <p:nvPr/>
        </p:nvSpPr>
        <p:spPr>
          <a:xfrm flipV="1">
            <a:off x="1323720" y="3467880"/>
            <a:ext cx="464760" cy="78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5" name="CustomShape 54"/>
          <p:cNvSpPr/>
          <p:nvPr/>
        </p:nvSpPr>
        <p:spPr>
          <a:xfrm flipV="1">
            <a:off x="1323720" y="3467160"/>
            <a:ext cx="464760" cy="23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6" name="CustomShape 55"/>
          <p:cNvSpPr/>
          <p:nvPr/>
        </p:nvSpPr>
        <p:spPr>
          <a:xfrm>
            <a:off x="1792800" y="43678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67" name="CustomShape 56"/>
          <p:cNvSpPr/>
          <p:nvPr/>
        </p:nvSpPr>
        <p:spPr>
          <a:xfrm>
            <a:off x="4098240" y="1799640"/>
            <a:ext cx="48312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8" name="CustomShape 57"/>
          <p:cNvSpPr/>
          <p:nvPr/>
        </p:nvSpPr>
        <p:spPr>
          <a:xfrm>
            <a:off x="4102560" y="2311920"/>
            <a:ext cx="478440" cy="40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9" name="CustomShape 58"/>
          <p:cNvSpPr/>
          <p:nvPr/>
        </p:nvSpPr>
        <p:spPr>
          <a:xfrm flipV="1">
            <a:off x="4102200" y="2713680"/>
            <a:ext cx="478800" cy="16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0" name="CustomShape 59"/>
          <p:cNvSpPr/>
          <p:nvPr/>
        </p:nvSpPr>
        <p:spPr>
          <a:xfrm flipV="1">
            <a:off x="4160880" y="4619520"/>
            <a:ext cx="426600" cy="99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1" name="CustomShape 60"/>
          <p:cNvSpPr/>
          <p:nvPr/>
        </p:nvSpPr>
        <p:spPr>
          <a:xfrm>
            <a:off x="2654280" y="35388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72" name="CustomShape 61"/>
          <p:cNvSpPr/>
          <p:nvPr/>
        </p:nvSpPr>
        <p:spPr>
          <a:xfrm>
            <a:off x="2675880" y="248940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73" name="CustomShape 62"/>
          <p:cNvSpPr/>
          <p:nvPr/>
        </p:nvSpPr>
        <p:spPr>
          <a:xfrm>
            <a:off x="2658600" y="300600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74" name="CustomShape 63"/>
          <p:cNvSpPr/>
          <p:nvPr/>
        </p:nvSpPr>
        <p:spPr>
          <a:xfrm>
            <a:off x="2688840" y="47516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75" name="CustomShape 64"/>
          <p:cNvSpPr/>
          <p:nvPr/>
        </p:nvSpPr>
        <p:spPr>
          <a:xfrm>
            <a:off x="2654280" y="40532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76" name="CustomShape 65"/>
          <p:cNvSpPr/>
          <p:nvPr/>
        </p:nvSpPr>
        <p:spPr>
          <a:xfrm flipV="1">
            <a:off x="3052440" y="2310840"/>
            <a:ext cx="63000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7" name="CustomShape 66"/>
          <p:cNvSpPr/>
          <p:nvPr/>
        </p:nvSpPr>
        <p:spPr>
          <a:xfrm flipV="1">
            <a:off x="3074040" y="2880720"/>
            <a:ext cx="617040" cy="85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8" name="CustomShape 67"/>
          <p:cNvSpPr/>
          <p:nvPr/>
        </p:nvSpPr>
        <p:spPr>
          <a:xfrm>
            <a:off x="3052440" y="2692800"/>
            <a:ext cx="639000" cy="18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9" name="CustomShape 68"/>
          <p:cNvSpPr/>
          <p:nvPr/>
        </p:nvSpPr>
        <p:spPr>
          <a:xfrm flipV="1">
            <a:off x="2212560" y="2692800"/>
            <a:ext cx="462960" cy="18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0" name="CustomShape 69"/>
          <p:cNvSpPr/>
          <p:nvPr/>
        </p:nvSpPr>
        <p:spPr>
          <a:xfrm flipV="1">
            <a:off x="3074040" y="2880720"/>
            <a:ext cx="617040" cy="13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1" name="CustomShape 70"/>
          <p:cNvSpPr/>
          <p:nvPr/>
        </p:nvSpPr>
        <p:spPr>
          <a:xfrm flipV="1">
            <a:off x="3108960" y="2881440"/>
            <a:ext cx="582480" cy="20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2" name="CustomShape 71"/>
          <p:cNvSpPr/>
          <p:nvPr/>
        </p:nvSpPr>
        <p:spPr>
          <a:xfrm>
            <a:off x="3686760" y="31914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83" name="CustomShape 72"/>
          <p:cNvSpPr/>
          <p:nvPr/>
        </p:nvSpPr>
        <p:spPr>
          <a:xfrm>
            <a:off x="3691440" y="265860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84" name="CustomShape 73"/>
          <p:cNvSpPr/>
          <p:nvPr/>
        </p:nvSpPr>
        <p:spPr>
          <a:xfrm>
            <a:off x="3686760" y="37058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85" name="CustomShape 74"/>
          <p:cNvSpPr/>
          <p:nvPr/>
        </p:nvSpPr>
        <p:spPr>
          <a:xfrm flipV="1">
            <a:off x="3052440" y="1799280"/>
            <a:ext cx="634680" cy="89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6" name="CustomShape 75"/>
          <p:cNvSpPr/>
          <p:nvPr/>
        </p:nvSpPr>
        <p:spPr>
          <a:xfrm flipV="1">
            <a:off x="3069360" y="2310840"/>
            <a:ext cx="6130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7" name="CustomShape 76"/>
          <p:cNvSpPr/>
          <p:nvPr/>
        </p:nvSpPr>
        <p:spPr>
          <a:xfrm flipV="1">
            <a:off x="3108960" y="3908160"/>
            <a:ext cx="577800" cy="104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8" name="CustomShape 77"/>
          <p:cNvSpPr/>
          <p:nvPr/>
        </p:nvSpPr>
        <p:spPr>
          <a:xfrm>
            <a:off x="3074040" y="425628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9" name="CustomShape 78"/>
          <p:cNvSpPr/>
          <p:nvPr/>
        </p:nvSpPr>
        <p:spPr>
          <a:xfrm>
            <a:off x="3052440" y="2692800"/>
            <a:ext cx="634320" cy="121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0" name="CustomShape 79"/>
          <p:cNvSpPr/>
          <p:nvPr/>
        </p:nvSpPr>
        <p:spPr>
          <a:xfrm>
            <a:off x="3074040" y="3741840"/>
            <a:ext cx="612720" cy="16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1" name="CustomShape 80"/>
          <p:cNvSpPr/>
          <p:nvPr/>
        </p:nvSpPr>
        <p:spPr>
          <a:xfrm flipV="1">
            <a:off x="3069360" y="2881440"/>
            <a:ext cx="621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2" name="CustomShape 81"/>
          <p:cNvSpPr/>
          <p:nvPr/>
        </p:nvSpPr>
        <p:spPr>
          <a:xfrm>
            <a:off x="3052440" y="2692800"/>
            <a:ext cx="634320" cy="70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3" name="CustomShape 82"/>
          <p:cNvSpPr/>
          <p:nvPr/>
        </p:nvSpPr>
        <p:spPr>
          <a:xfrm>
            <a:off x="3069360" y="3229200"/>
            <a:ext cx="617040" cy="1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4" name="CustomShape 83"/>
          <p:cNvSpPr/>
          <p:nvPr/>
        </p:nvSpPr>
        <p:spPr>
          <a:xfrm flipV="1">
            <a:off x="3108960" y="4951440"/>
            <a:ext cx="60156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5" name="CustomShape 84"/>
          <p:cNvSpPr/>
          <p:nvPr/>
        </p:nvSpPr>
        <p:spPr>
          <a:xfrm flipV="1">
            <a:off x="3074040" y="3393720"/>
            <a:ext cx="612720" cy="86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6" name="CustomShape 85"/>
          <p:cNvSpPr/>
          <p:nvPr/>
        </p:nvSpPr>
        <p:spPr>
          <a:xfrm flipV="1">
            <a:off x="3074040" y="3394440"/>
            <a:ext cx="612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7" name="CustomShape 86"/>
          <p:cNvSpPr/>
          <p:nvPr/>
        </p:nvSpPr>
        <p:spPr>
          <a:xfrm>
            <a:off x="3741120" y="54068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98" name="CustomShape 87"/>
          <p:cNvSpPr/>
          <p:nvPr/>
        </p:nvSpPr>
        <p:spPr>
          <a:xfrm flipV="1">
            <a:off x="2204280" y="2692080"/>
            <a:ext cx="47124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9" name="CustomShape 88"/>
          <p:cNvSpPr/>
          <p:nvPr/>
        </p:nvSpPr>
        <p:spPr>
          <a:xfrm>
            <a:off x="2204280" y="2955600"/>
            <a:ext cx="449280" cy="78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0" name="CustomShape 89"/>
          <p:cNvSpPr/>
          <p:nvPr/>
        </p:nvSpPr>
        <p:spPr>
          <a:xfrm>
            <a:off x="2204280" y="2955600"/>
            <a:ext cx="449280" cy="130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1" name="CustomShape 90"/>
          <p:cNvSpPr/>
          <p:nvPr/>
        </p:nvSpPr>
        <p:spPr>
          <a:xfrm>
            <a:off x="3682800" y="21092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02" name="CustomShape 91"/>
          <p:cNvSpPr/>
          <p:nvPr/>
        </p:nvSpPr>
        <p:spPr>
          <a:xfrm>
            <a:off x="3687480" y="157644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03" name="CustomShape 92"/>
          <p:cNvSpPr/>
          <p:nvPr/>
        </p:nvSpPr>
        <p:spPr>
          <a:xfrm>
            <a:off x="3710880" y="42346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04" name="CustomShape 93"/>
          <p:cNvSpPr/>
          <p:nvPr/>
        </p:nvSpPr>
        <p:spPr>
          <a:xfrm>
            <a:off x="3710880" y="47494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05" name="CustomShape 94"/>
          <p:cNvSpPr/>
          <p:nvPr/>
        </p:nvSpPr>
        <p:spPr>
          <a:xfrm flipV="1">
            <a:off x="2212560" y="4255560"/>
            <a:ext cx="441360" cy="31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6" name="CustomShape 95"/>
          <p:cNvSpPr/>
          <p:nvPr/>
        </p:nvSpPr>
        <p:spPr>
          <a:xfrm flipV="1">
            <a:off x="2212560" y="3741120"/>
            <a:ext cx="441360" cy="82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7" name="CustomShape 96"/>
          <p:cNvSpPr/>
          <p:nvPr/>
        </p:nvSpPr>
        <p:spPr>
          <a:xfrm flipV="1">
            <a:off x="2212560" y="3229200"/>
            <a:ext cx="445680" cy="134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8" name="CustomShape 97"/>
          <p:cNvSpPr/>
          <p:nvPr/>
        </p:nvSpPr>
        <p:spPr>
          <a:xfrm flipV="1">
            <a:off x="2208960" y="2692800"/>
            <a:ext cx="466560" cy="77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9" name="CustomShape 98"/>
          <p:cNvSpPr/>
          <p:nvPr/>
        </p:nvSpPr>
        <p:spPr>
          <a:xfrm flipV="1">
            <a:off x="2208960" y="2692080"/>
            <a:ext cx="466560" cy="128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0" name="CustomShape 99"/>
          <p:cNvSpPr/>
          <p:nvPr/>
        </p:nvSpPr>
        <p:spPr>
          <a:xfrm>
            <a:off x="2208960" y="3467880"/>
            <a:ext cx="444960" cy="78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1" name="CustomShape 100"/>
          <p:cNvSpPr/>
          <p:nvPr/>
        </p:nvSpPr>
        <p:spPr>
          <a:xfrm flipV="1">
            <a:off x="2208960" y="3229200"/>
            <a:ext cx="44928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2" name="CustomShape 101"/>
          <p:cNvSpPr/>
          <p:nvPr/>
        </p:nvSpPr>
        <p:spPr>
          <a:xfrm>
            <a:off x="2204280" y="2955600"/>
            <a:ext cx="453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3" name="CustomShape 102"/>
          <p:cNvSpPr/>
          <p:nvPr/>
        </p:nvSpPr>
        <p:spPr>
          <a:xfrm flipV="1">
            <a:off x="2208960" y="3741840"/>
            <a:ext cx="444960" cy="2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4" name="CustomShape 103"/>
          <p:cNvSpPr/>
          <p:nvPr/>
        </p:nvSpPr>
        <p:spPr>
          <a:xfrm>
            <a:off x="2208960" y="3982320"/>
            <a:ext cx="444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5" name="CustomShape 104"/>
          <p:cNvSpPr/>
          <p:nvPr/>
        </p:nvSpPr>
        <p:spPr>
          <a:xfrm>
            <a:off x="3074040" y="4256280"/>
            <a:ext cx="636480" cy="1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6" name="CustomShape 105"/>
          <p:cNvSpPr/>
          <p:nvPr/>
        </p:nvSpPr>
        <p:spPr>
          <a:xfrm flipV="1">
            <a:off x="3108960" y="4437000"/>
            <a:ext cx="60156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7" name="CustomShape 106"/>
          <p:cNvSpPr/>
          <p:nvPr/>
        </p:nvSpPr>
        <p:spPr>
          <a:xfrm>
            <a:off x="3074040" y="374184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8" name="CustomShape 107"/>
          <p:cNvSpPr/>
          <p:nvPr/>
        </p:nvSpPr>
        <p:spPr>
          <a:xfrm>
            <a:off x="3069360" y="3229200"/>
            <a:ext cx="641160" cy="120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9" name="CustomShape 108"/>
          <p:cNvSpPr/>
          <p:nvPr/>
        </p:nvSpPr>
        <p:spPr>
          <a:xfrm>
            <a:off x="363132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4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220" name="CustomShape 109"/>
          <p:cNvSpPr/>
          <p:nvPr/>
        </p:nvSpPr>
        <p:spPr>
          <a:xfrm>
            <a:off x="273312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3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221" name="CustomShape 110"/>
          <p:cNvSpPr/>
          <p:nvPr/>
        </p:nvSpPr>
        <p:spPr>
          <a:xfrm flipV="1">
            <a:off x="4130640" y="3997080"/>
            <a:ext cx="450360" cy="95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2" name="CustomShape 111"/>
          <p:cNvSpPr/>
          <p:nvPr/>
        </p:nvSpPr>
        <p:spPr>
          <a:xfrm>
            <a:off x="4130640" y="4437720"/>
            <a:ext cx="456840" cy="18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3" name="CustomShape 112"/>
          <p:cNvSpPr/>
          <p:nvPr/>
        </p:nvSpPr>
        <p:spPr>
          <a:xfrm flipV="1">
            <a:off x="4106880" y="2713680"/>
            <a:ext cx="474120" cy="119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4" name="CustomShape 113"/>
          <p:cNvSpPr/>
          <p:nvPr/>
        </p:nvSpPr>
        <p:spPr>
          <a:xfrm flipV="1">
            <a:off x="4106880" y="2714400"/>
            <a:ext cx="474120" cy="67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5" name="CustomShape 114"/>
          <p:cNvSpPr/>
          <p:nvPr/>
        </p:nvSpPr>
        <p:spPr>
          <a:xfrm>
            <a:off x="5117760" y="2714400"/>
            <a:ext cx="2264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6" name="CustomShape 115"/>
          <p:cNvSpPr/>
          <p:nvPr/>
        </p:nvSpPr>
        <p:spPr>
          <a:xfrm>
            <a:off x="4581360" y="246636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227" name="CustomShape 116"/>
          <p:cNvSpPr/>
          <p:nvPr/>
        </p:nvSpPr>
        <p:spPr>
          <a:xfrm>
            <a:off x="5124240" y="3336840"/>
            <a:ext cx="229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8" name="CustomShape 117"/>
          <p:cNvSpPr/>
          <p:nvPr/>
        </p:nvSpPr>
        <p:spPr>
          <a:xfrm>
            <a:off x="4587840" y="308844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229" name="CustomShape 118"/>
          <p:cNvSpPr/>
          <p:nvPr/>
        </p:nvSpPr>
        <p:spPr>
          <a:xfrm flipV="1">
            <a:off x="5117760" y="3990600"/>
            <a:ext cx="22644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0" name="CustomShape 119"/>
          <p:cNvSpPr/>
          <p:nvPr/>
        </p:nvSpPr>
        <p:spPr>
          <a:xfrm>
            <a:off x="4581360" y="374904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231" name="CustomShape 120"/>
          <p:cNvSpPr/>
          <p:nvPr/>
        </p:nvSpPr>
        <p:spPr>
          <a:xfrm>
            <a:off x="5124240" y="4619520"/>
            <a:ext cx="22968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2" name="CustomShape 121"/>
          <p:cNvSpPr/>
          <p:nvPr/>
        </p:nvSpPr>
        <p:spPr>
          <a:xfrm>
            <a:off x="4587840" y="437112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233" name="CustomShape 122"/>
          <p:cNvSpPr/>
          <p:nvPr/>
        </p:nvSpPr>
        <p:spPr>
          <a:xfrm flipV="1">
            <a:off x="4160880" y="3996360"/>
            <a:ext cx="420120" cy="161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4" name="CustomShape 123"/>
          <p:cNvSpPr/>
          <p:nvPr/>
        </p:nvSpPr>
        <p:spPr>
          <a:xfrm>
            <a:off x="4106880" y="3908880"/>
            <a:ext cx="480600" cy="70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5" name="CustomShape 124"/>
          <p:cNvSpPr/>
          <p:nvPr/>
        </p:nvSpPr>
        <p:spPr>
          <a:xfrm flipV="1">
            <a:off x="4130640" y="3336120"/>
            <a:ext cx="456840" cy="161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6" name="CustomShape 125"/>
          <p:cNvSpPr/>
          <p:nvPr/>
        </p:nvSpPr>
        <p:spPr>
          <a:xfrm flipV="1">
            <a:off x="4130640" y="4619520"/>
            <a:ext cx="456840" cy="33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7" name="CustomShape 126"/>
          <p:cNvSpPr/>
          <p:nvPr/>
        </p:nvSpPr>
        <p:spPr>
          <a:xfrm flipV="1">
            <a:off x="4160880" y="2714400"/>
            <a:ext cx="420120" cy="289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8" name="CustomShape 127"/>
          <p:cNvSpPr/>
          <p:nvPr/>
        </p:nvSpPr>
        <p:spPr>
          <a:xfrm flipV="1">
            <a:off x="4160880" y="3336120"/>
            <a:ext cx="426600" cy="227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9" name="CustomShape 128"/>
          <p:cNvSpPr/>
          <p:nvPr/>
        </p:nvSpPr>
        <p:spPr>
          <a:xfrm>
            <a:off x="4098240" y="1799640"/>
            <a:ext cx="489240" cy="281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0" name="CustomShape 129"/>
          <p:cNvSpPr/>
          <p:nvPr/>
        </p:nvSpPr>
        <p:spPr>
          <a:xfrm>
            <a:off x="4102560" y="2311920"/>
            <a:ext cx="478440" cy="168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1" name="CustomShape 130"/>
          <p:cNvSpPr/>
          <p:nvPr/>
        </p:nvSpPr>
        <p:spPr>
          <a:xfrm>
            <a:off x="4106880" y="3908880"/>
            <a:ext cx="474120" cy="8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2" name="CustomShape 131"/>
          <p:cNvSpPr/>
          <p:nvPr/>
        </p:nvSpPr>
        <p:spPr>
          <a:xfrm flipV="1">
            <a:off x="4130640" y="2714400"/>
            <a:ext cx="450360" cy="172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3" name="CustomShape 132"/>
          <p:cNvSpPr/>
          <p:nvPr/>
        </p:nvSpPr>
        <p:spPr>
          <a:xfrm>
            <a:off x="6561360" y="791280"/>
            <a:ext cx="2427120" cy="188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  <a:round/>
          </a:ln>
          <a:effectLst>
            <a:outerShdw blurRad="152400" dir="5400000" dist="317520" rotWithShape="0" sx="90000" sy="-19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fr-CA" sz="2400" spc="-1" strike="noStrike">
                <a:solidFill>
                  <a:srgbClr val="c00000"/>
                </a:solidFill>
                <a:latin typeface="Times New Roman"/>
              </a:rPr>
              <a:t>Hinge loss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2244" name="" descr=""/>
          <p:cNvPicPr/>
          <p:nvPr/>
        </p:nvPicPr>
        <p:blipFill>
          <a:blip r:embed="rId1"/>
          <a:stretch/>
        </p:blipFill>
        <p:spPr>
          <a:xfrm>
            <a:off x="952560" y="20192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45" name="" descr=""/>
          <p:cNvPicPr/>
          <p:nvPr/>
        </p:nvPicPr>
        <p:blipFill>
          <a:blip r:embed="rId2"/>
          <a:stretch/>
        </p:blipFill>
        <p:spPr>
          <a:xfrm>
            <a:off x="952560" y="25272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46" name="" descr=""/>
          <p:cNvPicPr/>
          <p:nvPr/>
        </p:nvPicPr>
        <p:blipFill>
          <a:blip r:embed="rId3"/>
          <a:stretch/>
        </p:blipFill>
        <p:spPr>
          <a:xfrm>
            <a:off x="952560" y="30607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47" name="" descr=""/>
          <p:cNvPicPr/>
          <p:nvPr/>
        </p:nvPicPr>
        <p:blipFill>
          <a:blip r:embed="rId4"/>
          <a:stretch/>
        </p:blipFill>
        <p:spPr>
          <a:xfrm>
            <a:off x="1054080" y="47116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248" name="" descr=""/>
          <p:cNvPicPr/>
          <p:nvPr/>
        </p:nvPicPr>
        <p:blipFill>
          <a:blip r:embed="rId5"/>
          <a:stretch/>
        </p:blipFill>
        <p:spPr>
          <a:xfrm>
            <a:off x="952560" y="35686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49" name="" descr=""/>
          <p:cNvPicPr/>
          <p:nvPr/>
        </p:nvPicPr>
        <p:blipFill>
          <a:blip r:embed="rId6"/>
          <a:stretch/>
        </p:blipFill>
        <p:spPr>
          <a:xfrm>
            <a:off x="952560" y="4127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50" name="" descr=""/>
          <p:cNvPicPr/>
          <p:nvPr/>
        </p:nvPicPr>
        <p:blipFill>
          <a:blip r:embed="rId7"/>
          <a:stretch/>
        </p:blipFill>
        <p:spPr>
          <a:xfrm>
            <a:off x="228600" y="201924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251" name="" descr=""/>
          <p:cNvPicPr/>
          <p:nvPr/>
        </p:nvPicPr>
        <p:blipFill>
          <a:blip r:embed="rId8"/>
          <a:stretch/>
        </p:blipFill>
        <p:spPr>
          <a:xfrm>
            <a:off x="241200" y="2489040"/>
            <a:ext cx="216000" cy="304920"/>
          </a:xfrm>
          <a:prstGeom prst="rect">
            <a:avLst/>
          </a:prstGeom>
          <a:ln>
            <a:noFill/>
          </a:ln>
        </p:spPr>
      </p:pic>
      <p:pic>
        <p:nvPicPr>
          <p:cNvPr id="2252" name="" descr=""/>
          <p:cNvPicPr/>
          <p:nvPr/>
        </p:nvPicPr>
        <p:blipFill>
          <a:blip r:embed="rId9"/>
          <a:stretch/>
        </p:blipFill>
        <p:spPr>
          <a:xfrm>
            <a:off x="228600" y="369576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253" name="" descr=""/>
          <p:cNvPicPr/>
          <p:nvPr/>
        </p:nvPicPr>
        <p:blipFill>
          <a:blip r:embed="rId10"/>
          <a:stretch/>
        </p:blipFill>
        <p:spPr>
          <a:xfrm>
            <a:off x="304920" y="4267080"/>
            <a:ext cx="101520" cy="165240"/>
          </a:xfrm>
          <a:prstGeom prst="rect">
            <a:avLst/>
          </a:prstGeom>
          <a:ln>
            <a:noFill/>
          </a:ln>
        </p:spPr>
      </p:pic>
      <p:pic>
        <p:nvPicPr>
          <p:cNvPr id="2254" name="" descr=""/>
          <p:cNvPicPr/>
          <p:nvPr/>
        </p:nvPicPr>
        <p:blipFill>
          <a:blip r:embed="rId11"/>
          <a:stretch/>
        </p:blipFill>
        <p:spPr>
          <a:xfrm>
            <a:off x="228600" y="293364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255" name="" descr=""/>
          <p:cNvPicPr/>
          <p:nvPr/>
        </p:nvPicPr>
        <p:blipFill>
          <a:blip r:embed="rId12"/>
          <a:stretch/>
        </p:blipFill>
        <p:spPr>
          <a:xfrm>
            <a:off x="546120" y="160020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256" name="" descr=""/>
          <p:cNvPicPr/>
          <p:nvPr/>
        </p:nvPicPr>
        <p:blipFill>
          <a:blip r:embed="rId13"/>
          <a:stretch/>
        </p:blipFill>
        <p:spPr>
          <a:xfrm>
            <a:off x="1841400" y="28065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57" name="" descr=""/>
          <p:cNvPicPr/>
          <p:nvPr/>
        </p:nvPicPr>
        <p:blipFill>
          <a:blip r:embed="rId14"/>
          <a:stretch/>
        </p:blipFill>
        <p:spPr>
          <a:xfrm>
            <a:off x="1841400" y="3340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58" name="" descr=""/>
          <p:cNvPicPr/>
          <p:nvPr/>
        </p:nvPicPr>
        <p:blipFill>
          <a:blip r:embed="rId15"/>
          <a:stretch/>
        </p:blipFill>
        <p:spPr>
          <a:xfrm>
            <a:off x="1841400" y="38606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59" name="" descr=""/>
          <p:cNvPicPr/>
          <p:nvPr/>
        </p:nvPicPr>
        <p:blipFill>
          <a:blip r:embed="rId16"/>
          <a:stretch/>
        </p:blipFill>
        <p:spPr>
          <a:xfrm>
            <a:off x="1943280" y="444492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260" name="" descr=""/>
          <p:cNvPicPr/>
          <p:nvPr/>
        </p:nvPicPr>
        <p:blipFill>
          <a:blip r:embed="rId17"/>
          <a:stretch/>
        </p:blipFill>
        <p:spPr>
          <a:xfrm>
            <a:off x="1486080" y="1981080"/>
            <a:ext cx="571680" cy="406440"/>
          </a:xfrm>
          <a:prstGeom prst="rect">
            <a:avLst/>
          </a:prstGeom>
          <a:ln>
            <a:noFill/>
          </a:ln>
        </p:spPr>
      </p:pic>
      <p:pic>
        <p:nvPicPr>
          <p:cNvPr id="2261" name="" descr=""/>
          <p:cNvPicPr/>
          <p:nvPr/>
        </p:nvPicPr>
        <p:blipFill>
          <a:blip r:embed="rId18"/>
          <a:stretch/>
        </p:blipFill>
        <p:spPr>
          <a:xfrm>
            <a:off x="4216320" y="168912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262" name="" descr=""/>
          <p:cNvPicPr/>
          <p:nvPr/>
        </p:nvPicPr>
        <p:blipFill>
          <a:blip r:embed="rId19"/>
          <a:stretch/>
        </p:blipFill>
        <p:spPr>
          <a:xfrm>
            <a:off x="177840" y="3365640"/>
            <a:ext cx="393840" cy="279360"/>
          </a:xfrm>
          <a:prstGeom prst="rect">
            <a:avLst/>
          </a:prstGeom>
          <a:ln>
            <a:noFill/>
          </a:ln>
        </p:spPr>
      </p:pic>
      <p:pic>
        <p:nvPicPr>
          <p:cNvPr id="2263" name="" descr=""/>
          <p:cNvPicPr/>
          <p:nvPr/>
        </p:nvPicPr>
        <p:blipFill>
          <a:blip r:embed="rId20"/>
          <a:stretch/>
        </p:blipFill>
        <p:spPr>
          <a:xfrm>
            <a:off x="2705040" y="25779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64" name="" descr=""/>
          <p:cNvPicPr/>
          <p:nvPr/>
        </p:nvPicPr>
        <p:blipFill>
          <a:blip r:embed="rId21"/>
          <a:stretch/>
        </p:blipFill>
        <p:spPr>
          <a:xfrm>
            <a:off x="2705040" y="30862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65" name="" descr=""/>
          <p:cNvPicPr/>
          <p:nvPr/>
        </p:nvPicPr>
        <p:blipFill>
          <a:blip r:embed="rId22"/>
          <a:stretch/>
        </p:blipFill>
        <p:spPr>
          <a:xfrm>
            <a:off x="2705040" y="36194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66" name="" descr=""/>
          <p:cNvPicPr/>
          <p:nvPr/>
        </p:nvPicPr>
        <p:blipFill>
          <a:blip r:embed="rId23"/>
          <a:stretch/>
        </p:blipFill>
        <p:spPr>
          <a:xfrm>
            <a:off x="2832120" y="48387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267" name="" descr=""/>
          <p:cNvPicPr/>
          <p:nvPr/>
        </p:nvPicPr>
        <p:blipFill>
          <a:blip r:embed="rId24"/>
          <a:stretch/>
        </p:blipFill>
        <p:spPr>
          <a:xfrm>
            <a:off x="2705040" y="4127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68" name="" descr=""/>
          <p:cNvPicPr/>
          <p:nvPr/>
        </p:nvPicPr>
        <p:blipFill>
          <a:blip r:embed="rId25"/>
          <a:stretch/>
        </p:blipFill>
        <p:spPr>
          <a:xfrm>
            <a:off x="3733920" y="27432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69" name="" descr=""/>
          <p:cNvPicPr/>
          <p:nvPr/>
        </p:nvPicPr>
        <p:blipFill>
          <a:blip r:embed="rId26"/>
          <a:stretch/>
        </p:blipFill>
        <p:spPr>
          <a:xfrm>
            <a:off x="3733920" y="32637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70" name="" descr=""/>
          <p:cNvPicPr/>
          <p:nvPr/>
        </p:nvPicPr>
        <p:blipFill>
          <a:blip r:embed="rId27"/>
          <a:stretch/>
        </p:blipFill>
        <p:spPr>
          <a:xfrm>
            <a:off x="3733920" y="37846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71" name="" descr=""/>
          <p:cNvPicPr/>
          <p:nvPr/>
        </p:nvPicPr>
        <p:blipFill>
          <a:blip r:embed="rId28"/>
          <a:stretch/>
        </p:blipFill>
        <p:spPr>
          <a:xfrm>
            <a:off x="3886200" y="548640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272" name="" descr=""/>
          <p:cNvPicPr/>
          <p:nvPr/>
        </p:nvPicPr>
        <p:blipFill>
          <a:blip r:embed="rId29"/>
          <a:stretch/>
        </p:blipFill>
        <p:spPr>
          <a:xfrm>
            <a:off x="3022560" y="173988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273" name="" descr=""/>
          <p:cNvPicPr/>
          <p:nvPr/>
        </p:nvPicPr>
        <p:blipFill>
          <a:blip r:embed="rId30"/>
          <a:stretch/>
        </p:blipFill>
        <p:spPr>
          <a:xfrm>
            <a:off x="3733920" y="16509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74" name="" descr=""/>
          <p:cNvPicPr/>
          <p:nvPr/>
        </p:nvPicPr>
        <p:blipFill>
          <a:blip r:embed="rId31"/>
          <a:stretch/>
        </p:blipFill>
        <p:spPr>
          <a:xfrm>
            <a:off x="3733920" y="21844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75" name="" descr=""/>
          <p:cNvPicPr/>
          <p:nvPr/>
        </p:nvPicPr>
        <p:blipFill>
          <a:blip r:embed="rId32"/>
          <a:stretch/>
        </p:blipFill>
        <p:spPr>
          <a:xfrm>
            <a:off x="3759120" y="4317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76" name="" descr=""/>
          <p:cNvPicPr/>
          <p:nvPr/>
        </p:nvPicPr>
        <p:blipFill>
          <a:blip r:embed="rId33"/>
          <a:stretch/>
        </p:blipFill>
        <p:spPr>
          <a:xfrm>
            <a:off x="3759120" y="48261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277" name="" descr=""/>
          <p:cNvPicPr/>
          <p:nvPr/>
        </p:nvPicPr>
        <p:blipFill>
          <a:blip r:embed="rId34"/>
          <a:stretch/>
        </p:blipFill>
        <p:spPr>
          <a:xfrm>
            <a:off x="2108160" y="229860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278" name="" descr=""/>
          <p:cNvPicPr/>
          <p:nvPr/>
        </p:nvPicPr>
        <p:blipFill>
          <a:blip r:embed="rId35"/>
          <a:stretch/>
        </p:blipFill>
        <p:spPr>
          <a:xfrm>
            <a:off x="5384880" y="3149640"/>
            <a:ext cx="609480" cy="330120"/>
          </a:xfrm>
          <a:prstGeom prst="rect">
            <a:avLst/>
          </a:prstGeom>
          <a:ln>
            <a:noFill/>
          </a:ln>
        </p:spPr>
      </p:pic>
      <p:pic>
        <p:nvPicPr>
          <p:cNvPr id="2279" name="" descr=""/>
          <p:cNvPicPr/>
          <p:nvPr/>
        </p:nvPicPr>
        <p:blipFill>
          <a:blip r:embed="rId36"/>
          <a:stretch/>
        </p:blipFill>
        <p:spPr>
          <a:xfrm>
            <a:off x="5372280" y="2502000"/>
            <a:ext cx="635040" cy="330120"/>
          </a:xfrm>
          <a:prstGeom prst="rect">
            <a:avLst/>
          </a:prstGeom>
          <a:ln>
            <a:noFill/>
          </a:ln>
        </p:spPr>
      </p:pic>
      <p:pic>
        <p:nvPicPr>
          <p:cNvPr id="2280" name="" descr=""/>
          <p:cNvPicPr/>
          <p:nvPr/>
        </p:nvPicPr>
        <p:blipFill>
          <a:blip r:embed="rId37"/>
          <a:stretch/>
        </p:blipFill>
        <p:spPr>
          <a:xfrm>
            <a:off x="5397480" y="4419720"/>
            <a:ext cx="609480" cy="330120"/>
          </a:xfrm>
          <a:prstGeom prst="rect">
            <a:avLst/>
          </a:prstGeom>
          <a:ln>
            <a:noFill/>
          </a:ln>
        </p:spPr>
      </p:pic>
      <p:pic>
        <p:nvPicPr>
          <p:cNvPr id="2281" name="" descr=""/>
          <p:cNvPicPr/>
          <p:nvPr/>
        </p:nvPicPr>
        <p:blipFill>
          <a:blip r:embed="rId38"/>
          <a:stretch/>
        </p:blipFill>
        <p:spPr>
          <a:xfrm>
            <a:off x="5372280" y="3772080"/>
            <a:ext cx="635040" cy="330120"/>
          </a:xfrm>
          <a:prstGeom prst="rect">
            <a:avLst/>
          </a:prstGeom>
          <a:ln>
            <a:noFill/>
          </a:ln>
        </p:spPr>
      </p:pic>
      <p:pic>
        <p:nvPicPr>
          <p:cNvPr id="2282" name="" descr=""/>
          <p:cNvPicPr/>
          <p:nvPr/>
        </p:nvPicPr>
        <p:blipFill>
          <a:blip r:embed="rId39"/>
          <a:stretch/>
        </p:blipFill>
        <p:spPr>
          <a:xfrm>
            <a:off x="4102200" y="5791320"/>
            <a:ext cx="4813200" cy="584280"/>
          </a:xfrm>
          <a:prstGeom prst="rect">
            <a:avLst/>
          </a:prstGeom>
          <a:ln>
            <a:noFill/>
          </a:ln>
        </p:spPr>
      </p:pic>
      <p:pic>
        <p:nvPicPr>
          <p:cNvPr id="2283" name="" descr=""/>
          <p:cNvPicPr/>
          <p:nvPr/>
        </p:nvPicPr>
        <p:blipFill>
          <a:blip r:embed="rId40"/>
          <a:stretch/>
        </p:blipFill>
        <p:spPr>
          <a:xfrm>
            <a:off x="4610160" y="2527200"/>
            <a:ext cx="469800" cy="393840"/>
          </a:xfrm>
          <a:prstGeom prst="rect">
            <a:avLst/>
          </a:prstGeom>
          <a:ln>
            <a:noFill/>
          </a:ln>
        </p:spPr>
      </p:pic>
      <p:pic>
        <p:nvPicPr>
          <p:cNvPr id="2284" name="" descr=""/>
          <p:cNvPicPr/>
          <p:nvPr/>
        </p:nvPicPr>
        <p:blipFill>
          <a:blip r:embed="rId41"/>
          <a:stretch/>
        </p:blipFill>
        <p:spPr>
          <a:xfrm>
            <a:off x="4610160" y="3187800"/>
            <a:ext cx="469800" cy="393840"/>
          </a:xfrm>
          <a:prstGeom prst="rect">
            <a:avLst/>
          </a:prstGeom>
          <a:ln>
            <a:noFill/>
          </a:ln>
        </p:spPr>
      </p:pic>
      <p:pic>
        <p:nvPicPr>
          <p:cNvPr id="2285" name="" descr=""/>
          <p:cNvPicPr/>
          <p:nvPr/>
        </p:nvPicPr>
        <p:blipFill>
          <a:blip r:embed="rId42"/>
          <a:stretch/>
        </p:blipFill>
        <p:spPr>
          <a:xfrm>
            <a:off x="4610160" y="3797280"/>
            <a:ext cx="469800" cy="393840"/>
          </a:xfrm>
          <a:prstGeom prst="rect">
            <a:avLst/>
          </a:prstGeom>
          <a:ln>
            <a:noFill/>
          </a:ln>
        </p:spPr>
      </p:pic>
      <p:pic>
        <p:nvPicPr>
          <p:cNvPr id="2286" name="" descr=""/>
          <p:cNvPicPr/>
          <p:nvPr/>
        </p:nvPicPr>
        <p:blipFill>
          <a:blip r:embed="rId43"/>
          <a:stretch/>
        </p:blipFill>
        <p:spPr>
          <a:xfrm>
            <a:off x="4610160" y="4406760"/>
            <a:ext cx="469800" cy="39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CustomShape 1"/>
          <p:cNvSpPr/>
          <p:nvPr/>
        </p:nvSpPr>
        <p:spPr>
          <a:xfrm>
            <a:off x="157680" y="-63720"/>
            <a:ext cx="903600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kD, </a:t>
            </a:r>
            <a:r>
              <a:rPr b="1" lang="en-US" sz="4000" spc="-1" strike="noStrike">
                <a:solidFill>
                  <a:srgbClr val="ff0000"/>
                </a:solidFill>
                <a:latin typeface="Times New Roman"/>
              </a:rPr>
              <a:t>4 Classes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, Réseau à 4 couches cachées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2288" name="CustomShape 2"/>
          <p:cNvSpPr/>
          <p:nvPr/>
        </p:nvSpPr>
        <p:spPr>
          <a:xfrm>
            <a:off x="64080" y="1155960"/>
            <a:ext cx="845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d’entrée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289" name="CustomShape 3"/>
          <p:cNvSpPr/>
          <p:nvPr/>
        </p:nvSpPr>
        <p:spPr>
          <a:xfrm>
            <a:off x="87084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290" name="CustomShape 4"/>
          <p:cNvSpPr/>
          <p:nvPr/>
        </p:nvSpPr>
        <p:spPr>
          <a:xfrm>
            <a:off x="4520160" y="1143360"/>
            <a:ext cx="874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de sortie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291" name="CustomShape 5"/>
          <p:cNvSpPr/>
          <p:nvPr/>
        </p:nvSpPr>
        <p:spPr>
          <a:xfrm>
            <a:off x="181692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2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292" name="CustomShape 6"/>
          <p:cNvSpPr/>
          <p:nvPr/>
        </p:nvSpPr>
        <p:spPr>
          <a:xfrm>
            <a:off x="903960" y="31676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93" name="CustomShape 7"/>
          <p:cNvSpPr/>
          <p:nvPr/>
        </p:nvSpPr>
        <p:spPr>
          <a:xfrm>
            <a:off x="925560" y="211824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94" name="CustomShape 8"/>
          <p:cNvSpPr/>
          <p:nvPr/>
        </p:nvSpPr>
        <p:spPr>
          <a:xfrm>
            <a:off x="908640" y="263484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95" name="CustomShape 9"/>
          <p:cNvSpPr/>
          <p:nvPr/>
        </p:nvSpPr>
        <p:spPr>
          <a:xfrm>
            <a:off x="903960" y="48110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96" name="CustomShape 10"/>
          <p:cNvSpPr/>
          <p:nvPr/>
        </p:nvSpPr>
        <p:spPr>
          <a:xfrm>
            <a:off x="903960" y="36820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97" name="CustomShape 11"/>
          <p:cNvSpPr/>
          <p:nvPr/>
        </p:nvSpPr>
        <p:spPr>
          <a:xfrm>
            <a:off x="903960" y="42354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98" name="CustomShape 12"/>
          <p:cNvSpPr/>
          <p:nvPr/>
        </p:nvSpPr>
        <p:spPr>
          <a:xfrm>
            <a:off x="155520" y="221688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99" name="CustomShape 13"/>
          <p:cNvSpPr/>
          <p:nvPr/>
        </p:nvSpPr>
        <p:spPr>
          <a:xfrm>
            <a:off x="155520" y="267876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00" name="CustomShape 14"/>
          <p:cNvSpPr/>
          <p:nvPr/>
        </p:nvSpPr>
        <p:spPr>
          <a:xfrm>
            <a:off x="155520" y="389772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01" name="CustomShape 15"/>
          <p:cNvSpPr/>
          <p:nvPr/>
        </p:nvSpPr>
        <p:spPr>
          <a:xfrm>
            <a:off x="155520" y="436140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02" name="CustomShape 16"/>
          <p:cNvSpPr/>
          <p:nvPr/>
        </p:nvSpPr>
        <p:spPr>
          <a:xfrm>
            <a:off x="155520" y="314100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grpSp>
        <p:nvGrpSpPr>
          <p:cNvPr id="2303" name="Group 17"/>
          <p:cNvGrpSpPr/>
          <p:nvPr/>
        </p:nvGrpSpPr>
        <p:grpSpPr>
          <a:xfrm>
            <a:off x="564480" y="2321280"/>
            <a:ext cx="360720" cy="2221920"/>
            <a:chOff x="564480" y="2321280"/>
            <a:chExt cx="360720" cy="2221920"/>
          </a:xfrm>
        </p:grpSpPr>
        <p:sp>
          <p:nvSpPr>
            <p:cNvPr id="2304" name="CustomShape 18"/>
            <p:cNvSpPr/>
            <p:nvPr/>
          </p:nvSpPr>
          <p:spPr>
            <a:xfrm>
              <a:off x="564480" y="3323160"/>
              <a:ext cx="339120" cy="4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5" name="CustomShape 19"/>
            <p:cNvSpPr/>
            <p:nvPr/>
          </p:nvSpPr>
          <p:spPr>
            <a:xfrm flipV="1">
              <a:off x="564480" y="3369960"/>
              <a:ext cx="339120" cy="117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6" name="CustomShape 20"/>
            <p:cNvSpPr/>
            <p:nvPr/>
          </p:nvSpPr>
          <p:spPr>
            <a:xfrm>
              <a:off x="564480" y="2860920"/>
              <a:ext cx="339120" cy="50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7" name="CustomShape 21"/>
            <p:cNvSpPr/>
            <p:nvPr/>
          </p:nvSpPr>
          <p:spPr>
            <a:xfrm flipV="1">
              <a:off x="564480" y="2320920"/>
              <a:ext cx="360720" cy="175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8" name="CustomShape 22"/>
            <p:cNvSpPr/>
            <p:nvPr/>
          </p:nvSpPr>
          <p:spPr>
            <a:xfrm flipV="1">
              <a:off x="564480" y="2320920"/>
              <a:ext cx="360720" cy="1001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9" name="CustomShape 23"/>
            <p:cNvSpPr/>
            <p:nvPr/>
          </p:nvSpPr>
          <p:spPr>
            <a:xfrm flipV="1">
              <a:off x="564480" y="2321640"/>
              <a:ext cx="360720" cy="7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0" name="CustomShape 24"/>
            <p:cNvSpPr/>
            <p:nvPr/>
          </p:nvSpPr>
          <p:spPr>
            <a:xfrm flipV="1">
              <a:off x="564480" y="2857320"/>
              <a:ext cx="343440" cy="168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1" name="CustomShape 25"/>
            <p:cNvSpPr/>
            <p:nvPr/>
          </p:nvSpPr>
          <p:spPr>
            <a:xfrm flipV="1">
              <a:off x="564480" y="2858040"/>
              <a:ext cx="343440" cy="122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2" name="CustomShape 26"/>
            <p:cNvSpPr/>
            <p:nvPr/>
          </p:nvSpPr>
          <p:spPr>
            <a:xfrm flipV="1">
              <a:off x="564480" y="2858040"/>
              <a:ext cx="343440" cy="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3" name="CustomShape 27"/>
            <p:cNvSpPr/>
            <p:nvPr/>
          </p:nvSpPr>
          <p:spPr>
            <a:xfrm flipV="1">
              <a:off x="564480" y="3885120"/>
              <a:ext cx="339120" cy="65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4" name="CustomShape 28"/>
            <p:cNvSpPr/>
            <p:nvPr/>
          </p:nvSpPr>
          <p:spPr>
            <a:xfrm flipV="1">
              <a:off x="564480" y="4437720"/>
              <a:ext cx="339120" cy="10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5" name="CustomShape 29"/>
            <p:cNvSpPr/>
            <p:nvPr/>
          </p:nvSpPr>
          <p:spPr>
            <a:xfrm>
              <a:off x="564480" y="3323160"/>
              <a:ext cx="339120" cy="56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6" name="CustomShape 30"/>
            <p:cNvSpPr/>
            <p:nvPr/>
          </p:nvSpPr>
          <p:spPr>
            <a:xfrm>
              <a:off x="564480" y="4079880"/>
              <a:ext cx="339120" cy="35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7" name="CustomShape 31"/>
            <p:cNvSpPr/>
            <p:nvPr/>
          </p:nvSpPr>
          <p:spPr>
            <a:xfrm>
              <a:off x="564480" y="2399040"/>
              <a:ext cx="339120" cy="148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8" name="CustomShape 32"/>
            <p:cNvSpPr/>
            <p:nvPr/>
          </p:nvSpPr>
          <p:spPr>
            <a:xfrm>
              <a:off x="564480" y="2860920"/>
              <a:ext cx="339120" cy="157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9" name="CustomShape 33"/>
            <p:cNvSpPr/>
            <p:nvPr/>
          </p:nvSpPr>
          <p:spPr>
            <a:xfrm>
              <a:off x="564480" y="2399040"/>
              <a:ext cx="343440" cy="45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20" name="CustomShape 34"/>
          <p:cNvSpPr/>
          <p:nvPr/>
        </p:nvSpPr>
        <p:spPr>
          <a:xfrm>
            <a:off x="1302120" y="2321640"/>
            <a:ext cx="491040" cy="81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1" name="CustomShape 35"/>
          <p:cNvSpPr/>
          <p:nvPr/>
        </p:nvSpPr>
        <p:spPr>
          <a:xfrm>
            <a:off x="1319400" y="2858040"/>
            <a:ext cx="47412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2" name="CustomShape 36"/>
          <p:cNvSpPr/>
          <p:nvPr/>
        </p:nvSpPr>
        <p:spPr>
          <a:xfrm flipV="1">
            <a:off x="1323720" y="3141000"/>
            <a:ext cx="46944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3" name="CustomShape 37"/>
          <p:cNvSpPr/>
          <p:nvPr/>
        </p:nvSpPr>
        <p:spPr>
          <a:xfrm flipV="1">
            <a:off x="1323720" y="3141720"/>
            <a:ext cx="469440" cy="18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4" name="CustomShape 38"/>
          <p:cNvSpPr/>
          <p:nvPr/>
        </p:nvSpPr>
        <p:spPr>
          <a:xfrm flipV="1">
            <a:off x="1323720" y="3141720"/>
            <a:ext cx="469440" cy="12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5" name="CustomShape 39"/>
          <p:cNvSpPr/>
          <p:nvPr/>
        </p:nvSpPr>
        <p:spPr>
          <a:xfrm flipV="1">
            <a:off x="1323720" y="3141720"/>
            <a:ext cx="469440" cy="74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6" name="CustomShape 40"/>
          <p:cNvSpPr/>
          <p:nvPr/>
        </p:nvSpPr>
        <p:spPr>
          <a:xfrm>
            <a:off x="1788840" y="34509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27" name="CustomShape 41"/>
          <p:cNvSpPr/>
          <p:nvPr/>
        </p:nvSpPr>
        <p:spPr>
          <a:xfrm>
            <a:off x="1793520" y="291816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28" name="CustomShape 42"/>
          <p:cNvSpPr/>
          <p:nvPr/>
        </p:nvSpPr>
        <p:spPr>
          <a:xfrm>
            <a:off x="1788840" y="39657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29" name="CustomShape 43"/>
          <p:cNvSpPr/>
          <p:nvPr/>
        </p:nvSpPr>
        <p:spPr>
          <a:xfrm>
            <a:off x="1302120" y="2321640"/>
            <a:ext cx="505440" cy="18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0" name="CustomShape 44"/>
          <p:cNvSpPr/>
          <p:nvPr/>
        </p:nvSpPr>
        <p:spPr>
          <a:xfrm>
            <a:off x="1319400" y="2858040"/>
            <a:ext cx="469440" cy="131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1" name="CustomShape 45"/>
          <p:cNvSpPr/>
          <p:nvPr/>
        </p:nvSpPr>
        <p:spPr>
          <a:xfrm>
            <a:off x="1323720" y="3370680"/>
            <a:ext cx="46476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2" name="CustomShape 46"/>
          <p:cNvSpPr/>
          <p:nvPr/>
        </p:nvSpPr>
        <p:spPr>
          <a:xfrm flipV="1">
            <a:off x="1323720" y="4168440"/>
            <a:ext cx="464760" cy="8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3" name="CustomShape 47"/>
          <p:cNvSpPr/>
          <p:nvPr/>
        </p:nvSpPr>
        <p:spPr>
          <a:xfrm flipV="1">
            <a:off x="1323720" y="4167720"/>
            <a:ext cx="46476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4" name="CustomShape 48"/>
          <p:cNvSpPr/>
          <p:nvPr/>
        </p:nvSpPr>
        <p:spPr>
          <a:xfrm>
            <a:off x="1323720" y="388512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5" name="CustomShape 49"/>
          <p:cNvSpPr/>
          <p:nvPr/>
        </p:nvSpPr>
        <p:spPr>
          <a:xfrm>
            <a:off x="1302120" y="2321640"/>
            <a:ext cx="486720" cy="133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6" name="CustomShape 50"/>
          <p:cNvSpPr/>
          <p:nvPr/>
        </p:nvSpPr>
        <p:spPr>
          <a:xfrm>
            <a:off x="1319400" y="2858040"/>
            <a:ext cx="469440" cy="79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7" name="CustomShape 51"/>
          <p:cNvSpPr/>
          <p:nvPr/>
        </p:nvSpPr>
        <p:spPr>
          <a:xfrm>
            <a:off x="1323720" y="337068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8" name="CustomShape 52"/>
          <p:cNvSpPr/>
          <p:nvPr/>
        </p:nvSpPr>
        <p:spPr>
          <a:xfrm flipV="1">
            <a:off x="1323720" y="3653280"/>
            <a:ext cx="464760" cy="13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9" name="CustomShape 53"/>
          <p:cNvSpPr/>
          <p:nvPr/>
        </p:nvSpPr>
        <p:spPr>
          <a:xfrm flipV="1">
            <a:off x="1323720" y="3654000"/>
            <a:ext cx="464760" cy="78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0" name="CustomShape 54"/>
          <p:cNvSpPr/>
          <p:nvPr/>
        </p:nvSpPr>
        <p:spPr>
          <a:xfrm flipV="1">
            <a:off x="1323720" y="3653280"/>
            <a:ext cx="464760" cy="23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1" name="CustomShape 55"/>
          <p:cNvSpPr/>
          <p:nvPr/>
        </p:nvSpPr>
        <p:spPr>
          <a:xfrm>
            <a:off x="1792800" y="45540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42" name="CustomShape 56"/>
          <p:cNvSpPr/>
          <p:nvPr/>
        </p:nvSpPr>
        <p:spPr>
          <a:xfrm>
            <a:off x="2654280" y="37249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43" name="CustomShape 57"/>
          <p:cNvSpPr/>
          <p:nvPr/>
        </p:nvSpPr>
        <p:spPr>
          <a:xfrm>
            <a:off x="2675880" y="267552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44" name="CustomShape 58"/>
          <p:cNvSpPr/>
          <p:nvPr/>
        </p:nvSpPr>
        <p:spPr>
          <a:xfrm>
            <a:off x="2658600" y="319212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45" name="CustomShape 59"/>
          <p:cNvSpPr/>
          <p:nvPr/>
        </p:nvSpPr>
        <p:spPr>
          <a:xfrm>
            <a:off x="2688840" y="49377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46" name="CustomShape 60"/>
          <p:cNvSpPr/>
          <p:nvPr/>
        </p:nvSpPr>
        <p:spPr>
          <a:xfrm>
            <a:off x="2654280" y="42393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47" name="CustomShape 61"/>
          <p:cNvSpPr/>
          <p:nvPr/>
        </p:nvSpPr>
        <p:spPr>
          <a:xfrm flipV="1">
            <a:off x="3052440" y="2496960"/>
            <a:ext cx="63000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8" name="CustomShape 62"/>
          <p:cNvSpPr/>
          <p:nvPr/>
        </p:nvSpPr>
        <p:spPr>
          <a:xfrm flipV="1">
            <a:off x="3074040" y="3067200"/>
            <a:ext cx="617040" cy="85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9" name="CustomShape 63"/>
          <p:cNvSpPr/>
          <p:nvPr/>
        </p:nvSpPr>
        <p:spPr>
          <a:xfrm>
            <a:off x="3052440" y="2878920"/>
            <a:ext cx="639000" cy="18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0" name="CustomShape 64"/>
          <p:cNvSpPr/>
          <p:nvPr/>
        </p:nvSpPr>
        <p:spPr>
          <a:xfrm flipV="1">
            <a:off x="2212560" y="2878920"/>
            <a:ext cx="462960" cy="18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1" name="CustomShape 65"/>
          <p:cNvSpPr/>
          <p:nvPr/>
        </p:nvSpPr>
        <p:spPr>
          <a:xfrm flipV="1">
            <a:off x="3074040" y="3067200"/>
            <a:ext cx="617040" cy="13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2" name="CustomShape 66"/>
          <p:cNvSpPr/>
          <p:nvPr/>
        </p:nvSpPr>
        <p:spPr>
          <a:xfrm flipV="1">
            <a:off x="3108960" y="3067920"/>
            <a:ext cx="582480" cy="20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3" name="CustomShape 67"/>
          <p:cNvSpPr/>
          <p:nvPr/>
        </p:nvSpPr>
        <p:spPr>
          <a:xfrm>
            <a:off x="3686760" y="33775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54" name="CustomShape 68"/>
          <p:cNvSpPr/>
          <p:nvPr/>
        </p:nvSpPr>
        <p:spPr>
          <a:xfrm>
            <a:off x="3691440" y="284472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55" name="CustomShape 69"/>
          <p:cNvSpPr/>
          <p:nvPr/>
        </p:nvSpPr>
        <p:spPr>
          <a:xfrm>
            <a:off x="3686760" y="38919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56" name="CustomShape 70"/>
          <p:cNvSpPr/>
          <p:nvPr/>
        </p:nvSpPr>
        <p:spPr>
          <a:xfrm flipV="1">
            <a:off x="3052440" y="1985400"/>
            <a:ext cx="634680" cy="89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7" name="CustomShape 71"/>
          <p:cNvSpPr/>
          <p:nvPr/>
        </p:nvSpPr>
        <p:spPr>
          <a:xfrm flipV="1">
            <a:off x="3069360" y="2496960"/>
            <a:ext cx="6130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8" name="CustomShape 72"/>
          <p:cNvSpPr/>
          <p:nvPr/>
        </p:nvSpPr>
        <p:spPr>
          <a:xfrm flipV="1">
            <a:off x="3108960" y="4094280"/>
            <a:ext cx="577800" cy="104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9" name="CustomShape 73"/>
          <p:cNvSpPr/>
          <p:nvPr/>
        </p:nvSpPr>
        <p:spPr>
          <a:xfrm>
            <a:off x="3074040" y="444240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0" name="CustomShape 74"/>
          <p:cNvSpPr/>
          <p:nvPr/>
        </p:nvSpPr>
        <p:spPr>
          <a:xfrm>
            <a:off x="3052440" y="2878920"/>
            <a:ext cx="634320" cy="121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1" name="CustomShape 75"/>
          <p:cNvSpPr/>
          <p:nvPr/>
        </p:nvSpPr>
        <p:spPr>
          <a:xfrm>
            <a:off x="3074040" y="3927960"/>
            <a:ext cx="612720" cy="16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2" name="CustomShape 76"/>
          <p:cNvSpPr/>
          <p:nvPr/>
        </p:nvSpPr>
        <p:spPr>
          <a:xfrm flipV="1">
            <a:off x="3069360" y="3067920"/>
            <a:ext cx="621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3" name="CustomShape 77"/>
          <p:cNvSpPr/>
          <p:nvPr/>
        </p:nvSpPr>
        <p:spPr>
          <a:xfrm>
            <a:off x="3052440" y="2878920"/>
            <a:ext cx="634320" cy="70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4" name="CustomShape 78"/>
          <p:cNvSpPr/>
          <p:nvPr/>
        </p:nvSpPr>
        <p:spPr>
          <a:xfrm>
            <a:off x="3069360" y="3415320"/>
            <a:ext cx="617040" cy="1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5" name="CustomShape 79"/>
          <p:cNvSpPr/>
          <p:nvPr/>
        </p:nvSpPr>
        <p:spPr>
          <a:xfrm flipV="1">
            <a:off x="3108960" y="5137560"/>
            <a:ext cx="60156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6" name="CustomShape 80"/>
          <p:cNvSpPr/>
          <p:nvPr/>
        </p:nvSpPr>
        <p:spPr>
          <a:xfrm flipV="1">
            <a:off x="3074040" y="3579840"/>
            <a:ext cx="612720" cy="86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7" name="CustomShape 81"/>
          <p:cNvSpPr/>
          <p:nvPr/>
        </p:nvSpPr>
        <p:spPr>
          <a:xfrm flipV="1">
            <a:off x="3074040" y="3580560"/>
            <a:ext cx="612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8" name="CustomShape 82"/>
          <p:cNvSpPr/>
          <p:nvPr/>
        </p:nvSpPr>
        <p:spPr>
          <a:xfrm>
            <a:off x="3741120" y="55929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69" name="CustomShape 83"/>
          <p:cNvSpPr/>
          <p:nvPr/>
        </p:nvSpPr>
        <p:spPr>
          <a:xfrm flipV="1">
            <a:off x="2204280" y="2878200"/>
            <a:ext cx="47124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0" name="CustomShape 84"/>
          <p:cNvSpPr/>
          <p:nvPr/>
        </p:nvSpPr>
        <p:spPr>
          <a:xfrm>
            <a:off x="2204280" y="3141720"/>
            <a:ext cx="449280" cy="78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1" name="CustomShape 85"/>
          <p:cNvSpPr/>
          <p:nvPr/>
        </p:nvSpPr>
        <p:spPr>
          <a:xfrm>
            <a:off x="2204280" y="3141720"/>
            <a:ext cx="449280" cy="130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2" name="CustomShape 86"/>
          <p:cNvSpPr/>
          <p:nvPr/>
        </p:nvSpPr>
        <p:spPr>
          <a:xfrm>
            <a:off x="3682800" y="22950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73" name="CustomShape 87"/>
          <p:cNvSpPr/>
          <p:nvPr/>
        </p:nvSpPr>
        <p:spPr>
          <a:xfrm>
            <a:off x="3687480" y="176256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74" name="CustomShape 88"/>
          <p:cNvSpPr/>
          <p:nvPr/>
        </p:nvSpPr>
        <p:spPr>
          <a:xfrm>
            <a:off x="3710880" y="44208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75" name="CustomShape 89"/>
          <p:cNvSpPr/>
          <p:nvPr/>
        </p:nvSpPr>
        <p:spPr>
          <a:xfrm>
            <a:off x="3710880" y="49356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76" name="CustomShape 90"/>
          <p:cNvSpPr/>
          <p:nvPr/>
        </p:nvSpPr>
        <p:spPr>
          <a:xfrm flipV="1">
            <a:off x="2212560" y="4441680"/>
            <a:ext cx="441360" cy="31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7" name="CustomShape 91"/>
          <p:cNvSpPr/>
          <p:nvPr/>
        </p:nvSpPr>
        <p:spPr>
          <a:xfrm flipV="1">
            <a:off x="2212560" y="3927240"/>
            <a:ext cx="441360" cy="82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8" name="CustomShape 92"/>
          <p:cNvSpPr/>
          <p:nvPr/>
        </p:nvSpPr>
        <p:spPr>
          <a:xfrm flipV="1">
            <a:off x="2212560" y="3415320"/>
            <a:ext cx="445680" cy="134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9" name="CustomShape 93"/>
          <p:cNvSpPr/>
          <p:nvPr/>
        </p:nvSpPr>
        <p:spPr>
          <a:xfrm flipV="1">
            <a:off x="2208960" y="2878920"/>
            <a:ext cx="466560" cy="77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0" name="CustomShape 94"/>
          <p:cNvSpPr/>
          <p:nvPr/>
        </p:nvSpPr>
        <p:spPr>
          <a:xfrm flipV="1">
            <a:off x="2208960" y="2878200"/>
            <a:ext cx="466560" cy="128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1" name="CustomShape 95"/>
          <p:cNvSpPr/>
          <p:nvPr/>
        </p:nvSpPr>
        <p:spPr>
          <a:xfrm>
            <a:off x="2208960" y="3654000"/>
            <a:ext cx="444960" cy="78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2" name="CustomShape 96"/>
          <p:cNvSpPr/>
          <p:nvPr/>
        </p:nvSpPr>
        <p:spPr>
          <a:xfrm flipV="1">
            <a:off x="2208960" y="3415320"/>
            <a:ext cx="44928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3" name="CustomShape 97"/>
          <p:cNvSpPr/>
          <p:nvPr/>
        </p:nvSpPr>
        <p:spPr>
          <a:xfrm>
            <a:off x="2204280" y="3141720"/>
            <a:ext cx="453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4" name="CustomShape 98"/>
          <p:cNvSpPr/>
          <p:nvPr/>
        </p:nvSpPr>
        <p:spPr>
          <a:xfrm flipV="1">
            <a:off x="2208960" y="3927960"/>
            <a:ext cx="444960" cy="2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5" name="CustomShape 99"/>
          <p:cNvSpPr/>
          <p:nvPr/>
        </p:nvSpPr>
        <p:spPr>
          <a:xfrm>
            <a:off x="2208960" y="4168440"/>
            <a:ext cx="444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6" name="CustomShape 100"/>
          <p:cNvSpPr/>
          <p:nvPr/>
        </p:nvSpPr>
        <p:spPr>
          <a:xfrm>
            <a:off x="3074040" y="4442400"/>
            <a:ext cx="636480" cy="1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7" name="CustomShape 101"/>
          <p:cNvSpPr/>
          <p:nvPr/>
        </p:nvSpPr>
        <p:spPr>
          <a:xfrm flipV="1">
            <a:off x="3108960" y="4623120"/>
            <a:ext cx="60156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8" name="CustomShape 102"/>
          <p:cNvSpPr/>
          <p:nvPr/>
        </p:nvSpPr>
        <p:spPr>
          <a:xfrm>
            <a:off x="3074040" y="392796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9" name="CustomShape 103"/>
          <p:cNvSpPr/>
          <p:nvPr/>
        </p:nvSpPr>
        <p:spPr>
          <a:xfrm>
            <a:off x="3069360" y="3415320"/>
            <a:ext cx="641160" cy="120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0" name="CustomShape 104"/>
          <p:cNvSpPr/>
          <p:nvPr/>
        </p:nvSpPr>
        <p:spPr>
          <a:xfrm>
            <a:off x="363132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4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391" name="CustomShape 105"/>
          <p:cNvSpPr/>
          <p:nvPr/>
        </p:nvSpPr>
        <p:spPr>
          <a:xfrm>
            <a:off x="2733120" y="115596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3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392" name="CustomShape 106"/>
          <p:cNvSpPr/>
          <p:nvPr/>
        </p:nvSpPr>
        <p:spPr>
          <a:xfrm>
            <a:off x="6643080" y="815040"/>
            <a:ext cx="2235240" cy="2624400"/>
          </a:xfrm>
          <a:prstGeom prst="roundRect">
            <a:avLst>
              <a:gd name="adj" fmla="val 7715"/>
            </a:avLst>
          </a:prstGeom>
          <a:solidFill>
            <a:srgbClr val="ffc000"/>
          </a:solidFill>
          <a:ln>
            <a:noFill/>
          </a:ln>
          <a:effectLst>
            <a:outerShdw algn="tl" blurRad="190500" dir="2700000" dist="177681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3" name="CustomShape 107"/>
          <p:cNvSpPr/>
          <p:nvPr/>
        </p:nvSpPr>
        <p:spPr>
          <a:xfrm>
            <a:off x="4098240" y="1947960"/>
            <a:ext cx="48312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4" name="CustomShape 108"/>
          <p:cNvSpPr/>
          <p:nvPr/>
        </p:nvSpPr>
        <p:spPr>
          <a:xfrm>
            <a:off x="4102560" y="2460240"/>
            <a:ext cx="478440" cy="40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5" name="CustomShape 109"/>
          <p:cNvSpPr/>
          <p:nvPr/>
        </p:nvSpPr>
        <p:spPr>
          <a:xfrm flipV="1">
            <a:off x="4102200" y="2862000"/>
            <a:ext cx="478800" cy="16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6" name="CustomShape 110"/>
          <p:cNvSpPr/>
          <p:nvPr/>
        </p:nvSpPr>
        <p:spPr>
          <a:xfrm flipV="1">
            <a:off x="4160880" y="4767480"/>
            <a:ext cx="426600" cy="99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7" name="CustomShape 111"/>
          <p:cNvSpPr/>
          <p:nvPr/>
        </p:nvSpPr>
        <p:spPr>
          <a:xfrm flipV="1">
            <a:off x="4130640" y="4145400"/>
            <a:ext cx="450360" cy="95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8" name="CustomShape 112"/>
          <p:cNvSpPr/>
          <p:nvPr/>
        </p:nvSpPr>
        <p:spPr>
          <a:xfrm>
            <a:off x="4130640" y="4586040"/>
            <a:ext cx="456840" cy="18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9" name="CustomShape 113"/>
          <p:cNvSpPr/>
          <p:nvPr/>
        </p:nvSpPr>
        <p:spPr>
          <a:xfrm flipV="1">
            <a:off x="4106880" y="2862000"/>
            <a:ext cx="474120" cy="119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0" name="CustomShape 114"/>
          <p:cNvSpPr/>
          <p:nvPr/>
        </p:nvSpPr>
        <p:spPr>
          <a:xfrm flipV="1">
            <a:off x="4106880" y="2862720"/>
            <a:ext cx="474120" cy="67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1" name="CustomShape 115"/>
          <p:cNvSpPr/>
          <p:nvPr/>
        </p:nvSpPr>
        <p:spPr>
          <a:xfrm>
            <a:off x="5117760" y="2862720"/>
            <a:ext cx="2264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2" name="CustomShape 116"/>
          <p:cNvSpPr/>
          <p:nvPr/>
        </p:nvSpPr>
        <p:spPr>
          <a:xfrm>
            <a:off x="4581360" y="2614320"/>
            <a:ext cx="536040" cy="4960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03" name="CustomShape 117"/>
          <p:cNvSpPr/>
          <p:nvPr/>
        </p:nvSpPr>
        <p:spPr>
          <a:xfrm>
            <a:off x="5124240" y="3485160"/>
            <a:ext cx="229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4" name="CustomShape 118"/>
          <p:cNvSpPr/>
          <p:nvPr/>
        </p:nvSpPr>
        <p:spPr>
          <a:xfrm>
            <a:off x="4587840" y="3236760"/>
            <a:ext cx="536040" cy="4960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05" name="CustomShape 119"/>
          <p:cNvSpPr/>
          <p:nvPr/>
        </p:nvSpPr>
        <p:spPr>
          <a:xfrm flipV="1">
            <a:off x="5117760" y="4138920"/>
            <a:ext cx="22644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6" name="CustomShape 120"/>
          <p:cNvSpPr/>
          <p:nvPr/>
        </p:nvSpPr>
        <p:spPr>
          <a:xfrm>
            <a:off x="4581360" y="3897000"/>
            <a:ext cx="536040" cy="4960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07" name="CustomShape 121"/>
          <p:cNvSpPr/>
          <p:nvPr/>
        </p:nvSpPr>
        <p:spPr>
          <a:xfrm>
            <a:off x="5124240" y="4767840"/>
            <a:ext cx="22968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8" name="CustomShape 122"/>
          <p:cNvSpPr/>
          <p:nvPr/>
        </p:nvSpPr>
        <p:spPr>
          <a:xfrm>
            <a:off x="4587840" y="4519440"/>
            <a:ext cx="536040" cy="4960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09" name="CustomShape 123"/>
          <p:cNvSpPr/>
          <p:nvPr/>
        </p:nvSpPr>
        <p:spPr>
          <a:xfrm flipV="1">
            <a:off x="4160880" y="4144680"/>
            <a:ext cx="420120" cy="161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0" name="CustomShape 124"/>
          <p:cNvSpPr/>
          <p:nvPr/>
        </p:nvSpPr>
        <p:spPr>
          <a:xfrm>
            <a:off x="4106880" y="4057200"/>
            <a:ext cx="480600" cy="70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1" name="CustomShape 125"/>
          <p:cNvSpPr/>
          <p:nvPr/>
        </p:nvSpPr>
        <p:spPr>
          <a:xfrm flipV="1">
            <a:off x="4130640" y="3484080"/>
            <a:ext cx="456840" cy="161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2" name="CustomShape 126"/>
          <p:cNvSpPr/>
          <p:nvPr/>
        </p:nvSpPr>
        <p:spPr>
          <a:xfrm flipV="1">
            <a:off x="4130640" y="4767480"/>
            <a:ext cx="456840" cy="33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3" name="CustomShape 127"/>
          <p:cNvSpPr/>
          <p:nvPr/>
        </p:nvSpPr>
        <p:spPr>
          <a:xfrm flipV="1">
            <a:off x="4160880" y="2862720"/>
            <a:ext cx="420120" cy="289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4" name="CustomShape 128"/>
          <p:cNvSpPr/>
          <p:nvPr/>
        </p:nvSpPr>
        <p:spPr>
          <a:xfrm flipV="1">
            <a:off x="4160880" y="3484080"/>
            <a:ext cx="426600" cy="227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5" name="CustomShape 129"/>
          <p:cNvSpPr/>
          <p:nvPr/>
        </p:nvSpPr>
        <p:spPr>
          <a:xfrm>
            <a:off x="4098240" y="1947960"/>
            <a:ext cx="489240" cy="281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6" name="CustomShape 130"/>
          <p:cNvSpPr/>
          <p:nvPr/>
        </p:nvSpPr>
        <p:spPr>
          <a:xfrm>
            <a:off x="4102560" y="2460240"/>
            <a:ext cx="478440" cy="168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7" name="CustomShape 131"/>
          <p:cNvSpPr/>
          <p:nvPr/>
        </p:nvSpPr>
        <p:spPr>
          <a:xfrm>
            <a:off x="4106880" y="4057200"/>
            <a:ext cx="474120" cy="8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8" name="CustomShape 132"/>
          <p:cNvSpPr/>
          <p:nvPr/>
        </p:nvSpPr>
        <p:spPr>
          <a:xfrm flipV="1">
            <a:off x="4130640" y="2862720"/>
            <a:ext cx="450360" cy="172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9" name="CustomShape 133"/>
          <p:cNvSpPr/>
          <p:nvPr/>
        </p:nvSpPr>
        <p:spPr>
          <a:xfrm>
            <a:off x="4084920" y="5933160"/>
            <a:ext cx="1807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3600" spc="-1" strike="noStrike">
                <a:solidFill>
                  <a:srgbClr val="000000"/>
                </a:solidFill>
                <a:latin typeface="Times New Roman"/>
              </a:rPr>
              <a:t>Softmax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2420" name="" descr=""/>
          <p:cNvPicPr/>
          <p:nvPr/>
        </p:nvPicPr>
        <p:blipFill>
          <a:blip r:embed="rId1"/>
          <a:stretch/>
        </p:blipFill>
        <p:spPr>
          <a:xfrm>
            <a:off x="952560" y="2197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21" name="" descr=""/>
          <p:cNvPicPr/>
          <p:nvPr/>
        </p:nvPicPr>
        <p:blipFill>
          <a:blip r:embed="rId2"/>
          <a:stretch/>
        </p:blipFill>
        <p:spPr>
          <a:xfrm>
            <a:off x="952560" y="27176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22" name="" descr=""/>
          <p:cNvPicPr/>
          <p:nvPr/>
        </p:nvPicPr>
        <p:blipFill>
          <a:blip r:embed="rId3"/>
          <a:stretch/>
        </p:blipFill>
        <p:spPr>
          <a:xfrm>
            <a:off x="952560" y="32511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23" name="" descr=""/>
          <p:cNvPicPr/>
          <p:nvPr/>
        </p:nvPicPr>
        <p:blipFill>
          <a:blip r:embed="rId4"/>
          <a:stretch/>
        </p:blipFill>
        <p:spPr>
          <a:xfrm>
            <a:off x="1054080" y="488952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424" name="" descr=""/>
          <p:cNvPicPr/>
          <p:nvPr/>
        </p:nvPicPr>
        <p:blipFill>
          <a:blip r:embed="rId5"/>
          <a:stretch/>
        </p:blipFill>
        <p:spPr>
          <a:xfrm>
            <a:off x="952560" y="37591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25" name="" descr=""/>
          <p:cNvPicPr/>
          <p:nvPr/>
        </p:nvPicPr>
        <p:blipFill>
          <a:blip r:embed="rId6"/>
          <a:stretch/>
        </p:blipFill>
        <p:spPr>
          <a:xfrm>
            <a:off x="952560" y="4317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26" name="" descr=""/>
          <p:cNvPicPr/>
          <p:nvPr/>
        </p:nvPicPr>
        <p:blipFill>
          <a:blip r:embed="rId7"/>
          <a:stretch/>
        </p:blipFill>
        <p:spPr>
          <a:xfrm>
            <a:off x="228600" y="219708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427" name="" descr=""/>
          <p:cNvPicPr/>
          <p:nvPr/>
        </p:nvPicPr>
        <p:blipFill>
          <a:blip r:embed="rId8"/>
          <a:stretch/>
        </p:blipFill>
        <p:spPr>
          <a:xfrm>
            <a:off x="241200" y="2679840"/>
            <a:ext cx="216000" cy="304920"/>
          </a:xfrm>
          <a:prstGeom prst="rect">
            <a:avLst/>
          </a:prstGeom>
          <a:ln>
            <a:noFill/>
          </a:ln>
        </p:spPr>
      </p:pic>
      <p:pic>
        <p:nvPicPr>
          <p:cNvPr id="2428" name="" descr=""/>
          <p:cNvPicPr/>
          <p:nvPr/>
        </p:nvPicPr>
        <p:blipFill>
          <a:blip r:embed="rId9"/>
          <a:stretch/>
        </p:blipFill>
        <p:spPr>
          <a:xfrm>
            <a:off x="228600" y="388620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429" name="" descr=""/>
          <p:cNvPicPr/>
          <p:nvPr/>
        </p:nvPicPr>
        <p:blipFill>
          <a:blip r:embed="rId10"/>
          <a:stretch/>
        </p:blipFill>
        <p:spPr>
          <a:xfrm>
            <a:off x="304920" y="4457880"/>
            <a:ext cx="101520" cy="165240"/>
          </a:xfrm>
          <a:prstGeom prst="rect">
            <a:avLst/>
          </a:prstGeom>
          <a:ln>
            <a:noFill/>
          </a:ln>
        </p:spPr>
      </p:pic>
      <p:pic>
        <p:nvPicPr>
          <p:cNvPr id="2430" name="" descr=""/>
          <p:cNvPicPr/>
          <p:nvPr/>
        </p:nvPicPr>
        <p:blipFill>
          <a:blip r:embed="rId11"/>
          <a:stretch/>
        </p:blipFill>
        <p:spPr>
          <a:xfrm>
            <a:off x="228600" y="312408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431" name="" descr=""/>
          <p:cNvPicPr/>
          <p:nvPr/>
        </p:nvPicPr>
        <p:blipFill>
          <a:blip r:embed="rId12"/>
          <a:stretch/>
        </p:blipFill>
        <p:spPr>
          <a:xfrm>
            <a:off x="546120" y="177804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432" name="" descr=""/>
          <p:cNvPicPr/>
          <p:nvPr/>
        </p:nvPicPr>
        <p:blipFill>
          <a:blip r:embed="rId13"/>
          <a:stretch/>
        </p:blipFill>
        <p:spPr>
          <a:xfrm>
            <a:off x="1841400" y="29973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33" name="" descr=""/>
          <p:cNvPicPr/>
          <p:nvPr/>
        </p:nvPicPr>
        <p:blipFill>
          <a:blip r:embed="rId14"/>
          <a:stretch/>
        </p:blipFill>
        <p:spPr>
          <a:xfrm>
            <a:off x="1841400" y="35305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34" name="" descr=""/>
          <p:cNvPicPr/>
          <p:nvPr/>
        </p:nvPicPr>
        <p:blipFill>
          <a:blip r:embed="rId15"/>
          <a:stretch/>
        </p:blipFill>
        <p:spPr>
          <a:xfrm>
            <a:off x="1841400" y="40384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35" name="" descr=""/>
          <p:cNvPicPr/>
          <p:nvPr/>
        </p:nvPicPr>
        <p:blipFill>
          <a:blip r:embed="rId16"/>
          <a:stretch/>
        </p:blipFill>
        <p:spPr>
          <a:xfrm>
            <a:off x="1943280" y="46353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436" name="" descr=""/>
          <p:cNvPicPr/>
          <p:nvPr/>
        </p:nvPicPr>
        <p:blipFill>
          <a:blip r:embed="rId17"/>
          <a:stretch/>
        </p:blipFill>
        <p:spPr>
          <a:xfrm>
            <a:off x="1486080" y="2171880"/>
            <a:ext cx="571680" cy="406440"/>
          </a:xfrm>
          <a:prstGeom prst="rect">
            <a:avLst/>
          </a:prstGeom>
          <a:ln>
            <a:noFill/>
          </a:ln>
        </p:spPr>
      </p:pic>
      <p:pic>
        <p:nvPicPr>
          <p:cNvPr id="2437" name="" descr=""/>
          <p:cNvPicPr/>
          <p:nvPr/>
        </p:nvPicPr>
        <p:blipFill>
          <a:blip r:embed="rId18"/>
          <a:stretch/>
        </p:blipFill>
        <p:spPr>
          <a:xfrm>
            <a:off x="177840" y="3556080"/>
            <a:ext cx="393840" cy="279360"/>
          </a:xfrm>
          <a:prstGeom prst="rect">
            <a:avLst/>
          </a:prstGeom>
          <a:ln>
            <a:noFill/>
          </a:ln>
        </p:spPr>
      </p:pic>
      <p:pic>
        <p:nvPicPr>
          <p:cNvPr id="2438" name="" descr=""/>
          <p:cNvPicPr/>
          <p:nvPr/>
        </p:nvPicPr>
        <p:blipFill>
          <a:blip r:embed="rId19"/>
          <a:stretch/>
        </p:blipFill>
        <p:spPr>
          <a:xfrm>
            <a:off x="2705040" y="27558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39" name="" descr=""/>
          <p:cNvPicPr/>
          <p:nvPr/>
        </p:nvPicPr>
        <p:blipFill>
          <a:blip r:embed="rId20"/>
          <a:stretch/>
        </p:blipFill>
        <p:spPr>
          <a:xfrm>
            <a:off x="2705040" y="32767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40" name="" descr=""/>
          <p:cNvPicPr/>
          <p:nvPr/>
        </p:nvPicPr>
        <p:blipFill>
          <a:blip r:embed="rId21"/>
          <a:stretch/>
        </p:blipFill>
        <p:spPr>
          <a:xfrm>
            <a:off x="2705040" y="37972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41" name="" descr=""/>
          <p:cNvPicPr/>
          <p:nvPr/>
        </p:nvPicPr>
        <p:blipFill>
          <a:blip r:embed="rId22"/>
          <a:stretch/>
        </p:blipFill>
        <p:spPr>
          <a:xfrm>
            <a:off x="2832120" y="501660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442" name="" descr=""/>
          <p:cNvPicPr/>
          <p:nvPr/>
        </p:nvPicPr>
        <p:blipFill>
          <a:blip r:embed="rId23"/>
          <a:stretch/>
        </p:blipFill>
        <p:spPr>
          <a:xfrm>
            <a:off x="2705040" y="4317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43" name="" descr=""/>
          <p:cNvPicPr/>
          <p:nvPr/>
        </p:nvPicPr>
        <p:blipFill>
          <a:blip r:embed="rId24"/>
          <a:stretch/>
        </p:blipFill>
        <p:spPr>
          <a:xfrm>
            <a:off x="3733920" y="29210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44" name="" descr=""/>
          <p:cNvPicPr/>
          <p:nvPr/>
        </p:nvPicPr>
        <p:blipFill>
          <a:blip r:embed="rId25"/>
          <a:stretch/>
        </p:blipFill>
        <p:spPr>
          <a:xfrm>
            <a:off x="3733920" y="34545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45" name="" descr=""/>
          <p:cNvPicPr/>
          <p:nvPr/>
        </p:nvPicPr>
        <p:blipFill>
          <a:blip r:embed="rId26"/>
          <a:stretch/>
        </p:blipFill>
        <p:spPr>
          <a:xfrm>
            <a:off x="3733920" y="39751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46" name="" descr=""/>
          <p:cNvPicPr/>
          <p:nvPr/>
        </p:nvPicPr>
        <p:blipFill>
          <a:blip r:embed="rId27"/>
          <a:stretch/>
        </p:blipFill>
        <p:spPr>
          <a:xfrm>
            <a:off x="3022560" y="193032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447" name="" descr=""/>
          <p:cNvPicPr/>
          <p:nvPr/>
        </p:nvPicPr>
        <p:blipFill>
          <a:blip r:embed="rId28"/>
          <a:stretch/>
        </p:blipFill>
        <p:spPr>
          <a:xfrm>
            <a:off x="3733920" y="1841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48" name="" descr=""/>
          <p:cNvPicPr/>
          <p:nvPr/>
        </p:nvPicPr>
        <p:blipFill>
          <a:blip r:embed="rId29"/>
          <a:stretch/>
        </p:blipFill>
        <p:spPr>
          <a:xfrm>
            <a:off x="3733920" y="23749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49" name="" descr=""/>
          <p:cNvPicPr/>
          <p:nvPr/>
        </p:nvPicPr>
        <p:blipFill>
          <a:blip r:embed="rId30"/>
          <a:stretch/>
        </p:blipFill>
        <p:spPr>
          <a:xfrm>
            <a:off x="3759120" y="44956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50" name="" descr=""/>
          <p:cNvPicPr/>
          <p:nvPr/>
        </p:nvPicPr>
        <p:blipFill>
          <a:blip r:embed="rId31"/>
          <a:stretch/>
        </p:blipFill>
        <p:spPr>
          <a:xfrm>
            <a:off x="3759120" y="50166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451" name="" descr=""/>
          <p:cNvPicPr/>
          <p:nvPr/>
        </p:nvPicPr>
        <p:blipFill>
          <a:blip r:embed="rId32"/>
          <a:stretch/>
        </p:blipFill>
        <p:spPr>
          <a:xfrm>
            <a:off x="2108160" y="248904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452" name="" descr=""/>
          <p:cNvPicPr/>
          <p:nvPr/>
        </p:nvPicPr>
        <p:blipFill>
          <a:blip r:embed="rId33"/>
          <a:stretch/>
        </p:blipFill>
        <p:spPr>
          <a:xfrm>
            <a:off x="6972480" y="863640"/>
            <a:ext cx="1650960" cy="2502000"/>
          </a:xfrm>
          <a:prstGeom prst="rect">
            <a:avLst/>
          </a:prstGeom>
          <a:ln>
            <a:noFill/>
          </a:ln>
        </p:spPr>
      </p:pic>
      <p:pic>
        <p:nvPicPr>
          <p:cNvPr id="2453" name="" descr=""/>
          <p:cNvPicPr/>
          <p:nvPr/>
        </p:nvPicPr>
        <p:blipFill>
          <a:blip r:embed="rId34"/>
          <a:stretch/>
        </p:blipFill>
        <p:spPr>
          <a:xfrm>
            <a:off x="4317840" y="191772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454" name="" descr=""/>
          <p:cNvPicPr/>
          <p:nvPr/>
        </p:nvPicPr>
        <p:blipFill>
          <a:blip r:embed="rId35"/>
          <a:stretch/>
        </p:blipFill>
        <p:spPr>
          <a:xfrm>
            <a:off x="4635360" y="2743200"/>
            <a:ext cx="444600" cy="266760"/>
          </a:xfrm>
          <a:prstGeom prst="rect">
            <a:avLst/>
          </a:prstGeom>
          <a:ln>
            <a:noFill/>
          </a:ln>
        </p:spPr>
      </p:pic>
      <p:pic>
        <p:nvPicPr>
          <p:cNvPr id="2455" name="" descr=""/>
          <p:cNvPicPr/>
          <p:nvPr/>
        </p:nvPicPr>
        <p:blipFill>
          <a:blip r:embed="rId36"/>
          <a:stretch/>
        </p:blipFill>
        <p:spPr>
          <a:xfrm>
            <a:off x="5257800" y="3327480"/>
            <a:ext cx="1117440" cy="330120"/>
          </a:xfrm>
          <a:prstGeom prst="rect">
            <a:avLst/>
          </a:prstGeom>
          <a:ln>
            <a:noFill/>
          </a:ln>
        </p:spPr>
      </p:pic>
      <p:pic>
        <p:nvPicPr>
          <p:cNvPr id="2456" name="" descr=""/>
          <p:cNvPicPr/>
          <p:nvPr/>
        </p:nvPicPr>
        <p:blipFill>
          <a:blip r:embed="rId37"/>
          <a:stretch/>
        </p:blipFill>
        <p:spPr>
          <a:xfrm>
            <a:off x="5245200" y="3962520"/>
            <a:ext cx="1143000" cy="330120"/>
          </a:xfrm>
          <a:prstGeom prst="rect">
            <a:avLst/>
          </a:prstGeom>
          <a:ln>
            <a:noFill/>
          </a:ln>
        </p:spPr>
      </p:pic>
      <p:pic>
        <p:nvPicPr>
          <p:cNvPr id="2457" name="" descr=""/>
          <p:cNvPicPr/>
          <p:nvPr/>
        </p:nvPicPr>
        <p:blipFill>
          <a:blip r:embed="rId38"/>
          <a:stretch/>
        </p:blipFill>
        <p:spPr>
          <a:xfrm>
            <a:off x="5245200" y="4584600"/>
            <a:ext cx="1130400" cy="330120"/>
          </a:xfrm>
          <a:prstGeom prst="rect">
            <a:avLst/>
          </a:prstGeom>
          <a:ln>
            <a:noFill/>
          </a:ln>
        </p:spPr>
      </p:pic>
      <p:pic>
        <p:nvPicPr>
          <p:cNvPr id="2458" name="" descr=""/>
          <p:cNvPicPr/>
          <p:nvPr/>
        </p:nvPicPr>
        <p:blipFill>
          <a:blip r:embed="rId39"/>
          <a:stretch/>
        </p:blipFill>
        <p:spPr>
          <a:xfrm>
            <a:off x="4648320" y="3365640"/>
            <a:ext cx="444600" cy="266760"/>
          </a:xfrm>
          <a:prstGeom prst="rect">
            <a:avLst/>
          </a:prstGeom>
          <a:ln>
            <a:noFill/>
          </a:ln>
        </p:spPr>
      </p:pic>
      <p:pic>
        <p:nvPicPr>
          <p:cNvPr id="2459" name="" descr=""/>
          <p:cNvPicPr/>
          <p:nvPr/>
        </p:nvPicPr>
        <p:blipFill>
          <a:blip r:embed="rId40"/>
          <a:stretch/>
        </p:blipFill>
        <p:spPr>
          <a:xfrm>
            <a:off x="4648320" y="4038480"/>
            <a:ext cx="444600" cy="266760"/>
          </a:xfrm>
          <a:prstGeom prst="rect">
            <a:avLst/>
          </a:prstGeom>
          <a:ln>
            <a:noFill/>
          </a:ln>
        </p:spPr>
      </p:pic>
      <p:pic>
        <p:nvPicPr>
          <p:cNvPr id="2460" name="" descr=""/>
          <p:cNvPicPr/>
          <p:nvPr/>
        </p:nvPicPr>
        <p:blipFill>
          <a:blip r:embed="rId41"/>
          <a:stretch/>
        </p:blipFill>
        <p:spPr>
          <a:xfrm>
            <a:off x="4660920" y="4648320"/>
            <a:ext cx="444600" cy="266760"/>
          </a:xfrm>
          <a:prstGeom prst="rect">
            <a:avLst/>
          </a:prstGeom>
          <a:ln>
            <a:noFill/>
          </a:ln>
        </p:spPr>
      </p:pic>
      <p:pic>
        <p:nvPicPr>
          <p:cNvPr id="2461" name="" descr=""/>
          <p:cNvPicPr/>
          <p:nvPr/>
        </p:nvPicPr>
        <p:blipFill>
          <a:blip r:embed="rId42"/>
          <a:stretch/>
        </p:blipFill>
        <p:spPr>
          <a:xfrm>
            <a:off x="5245200" y="2705040"/>
            <a:ext cx="1143000" cy="330120"/>
          </a:xfrm>
          <a:prstGeom prst="rect">
            <a:avLst/>
          </a:prstGeom>
          <a:ln>
            <a:noFill/>
          </a:ln>
        </p:spPr>
      </p:pic>
      <p:pic>
        <p:nvPicPr>
          <p:cNvPr id="2462" name="" descr=""/>
          <p:cNvPicPr/>
          <p:nvPr/>
        </p:nvPicPr>
        <p:blipFill>
          <a:blip r:embed="rId43"/>
          <a:stretch/>
        </p:blipFill>
        <p:spPr>
          <a:xfrm>
            <a:off x="4508640" y="5156280"/>
            <a:ext cx="4559400" cy="533520"/>
          </a:xfrm>
          <a:prstGeom prst="rect">
            <a:avLst/>
          </a:prstGeom>
          <a:ln>
            <a:noFill/>
          </a:ln>
        </p:spPr>
      </p:pic>
      <p:pic>
        <p:nvPicPr>
          <p:cNvPr id="2463" name="" descr=""/>
          <p:cNvPicPr/>
          <p:nvPr/>
        </p:nvPicPr>
        <p:blipFill>
          <a:blip r:embed="rId44"/>
          <a:stretch/>
        </p:blipFill>
        <p:spPr>
          <a:xfrm>
            <a:off x="5753160" y="5880240"/>
            <a:ext cx="1790640" cy="96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2" dur="indefinite" restart="never" nodeType="tmRoot">
          <p:childTnLst>
            <p:seq>
              <p:cTn id="353" dur="indefinite" nodeType="mainSeq">
                <p:childTnLst>
                  <p:par>
                    <p:cTn id="354" fill="hold">
                      <p:stCondLst>
                        <p:cond delay="0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2" dur="5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324000" y="0"/>
            <a:ext cx="52563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égression logistique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(2D, 2 classes)</a:t>
            </a:r>
            <a:endParaRPr b="0" lang="fr-CA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937080" y="1019880"/>
            <a:ext cx="6653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Nouvelle fonction d’activation : 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sigmoïde logistique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 rot="10800000">
            <a:off x="2325960" y="3300480"/>
            <a:ext cx="545040" cy="10839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4"/>
          <p:cNvSpPr/>
          <p:nvPr/>
        </p:nvSpPr>
        <p:spPr>
          <a:xfrm>
            <a:off x="2202480" y="4437360"/>
            <a:ext cx="920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1600" spc="-1" strike="noStrike">
                <a:solidFill>
                  <a:srgbClr val="000000"/>
                </a:solidFill>
                <a:latin typeface="Times New Roman"/>
              </a:rPr>
              <a:t>Neurone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2997360" y="2891880"/>
            <a:ext cx="38916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1" name="Group 6"/>
          <p:cNvGrpSpPr/>
          <p:nvPr/>
        </p:nvGrpSpPr>
        <p:grpSpPr>
          <a:xfrm>
            <a:off x="1053000" y="1939320"/>
            <a:ext cx="1940400" cy="1955520"/>
            <a:chOff x="1053000" y="1939320"/>
            <a:chExt cx="1940400" cy="1955520"/>
          </a:xfrm>
        </p:grpSpPr>
        <p:sp>
          <p:nvSpPr>
            <p:cNvPr id="252" name="CustomShape 7"/>
            <p:cNvSpPr/>
            <p:nvPr/>
          </p:nvSpPr>
          <p:spPr>
            <a:xfrm>
              <a:off x="2179080" y="2532960"/>
              <a:ext cx="812520" cy="7225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53" name="Line 8"/>
            <p:cNvSpPr/>
            <p:nvPr/>
          </p:nvSpPr>
          <p:spPr>
            <a:xfrm flipH="1" flipV="1">
              <a:off x="2751120" y="2584800"/>
              <a:ext cx="20160" cy="662040"/>
            </a:xfrm>
            <a:prstGeom prst="line">
              <a:avLst/>
            </a:prstGeom>
            <a:ln w="19080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" name="CustomShape 9"/>
            <p:cNvSpPr/>
            <p:nvPr/>
          </p:nvSpPr>
          <p:spPr>
            <a:xfrm>
              <a:off x="1053000" y="271404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55" name="CustomShape 10"/>
            <p:cNvSpPr/>
            <p:nvPr/>
          </p:nvSpPr>
          <p:spPr>
            <a:xfrm>
              <a:off x="1053000" y="349776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56" name="CustomShape 11"/>
            <p:cNvSpPr/>
            <p:nvPr/>
          </p:nvSpPr>
          <p:spPr>
            <a:xfrm>
              <a:off x="1053000" y="1939320"/>
              <a:ext cx="431640" cy="39708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57" name="CustomShape 12"/>
            <p:cNvSpPr/>
            <p:nvPr/>
          </p:nvSpPr>
          <p:spPr>
            <a:xfrm flipV="1">
              <a:off x="1485000" y="2902680"/>
              <a:ext cx="719640" cy="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CustomShape 13"/>
            <p:cNvSpPr/>
            <p:nvPr/>
          </p:nvSpPr>
          <p:spPr>
            <a:xfrm flipV="1">
              <a:off x="1485000" y="2902680"/>
              <a:ext cx="719640" cy="793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CustomShape 14"/>
            <p:cNvSpPr/>
            <p:nvPr/>
          </p:nvSpPr>
          <p:spPr>
            <a:xfrm>
              <a:off x="1485000" y="2138040"/>
              <a:ext cx="719640" cy="764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0" name="Group 15"/>
          <p:cNvGrpSpPr/>
          <p:nvPr/>
        </p:nvGrpSpPr>
        <p:grpSpPr>
          <a:xfrm>
            <a:off x="5430600" y="2014920"/>
            <a:ext cx="2173320" cy="2008440"/>
            <a:chOff x="5430600" y="2014920"/>
            <a:chExt cx="2173320" cy="2008440"/>
          </a:xfrm>
        </p:grpSpPr>
        <p:sp>
          <p:nvSpPr>
            <p:cNvPr id="261" name="CustomShape 16"/>
            <p:cNvSpPr/>
            <p:nvPr/>
          </p:nvSpPr>
          <p:spPr>
            <a:xfrm flipV="1">
              <a:off x="5565600" y="2014560"/>
              <a:ext cx="14760" cy="200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" name="CustomShape 17"/>
            <p:cNvSpPr/>
            <p:nvPr/>
          </p:nvSpPr>
          <p:spPr>
            <a:xfrm flipV="1">
              <a:off x="5430600" y="3865680"/>
              <a:ext cx="2173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3" name="CustomShape 18"/>
          <p:cNvSpPr/>
          <p:nvPr/>
        </p:nvSpPr>
        <p:spPr>
          <a:xfrm>
            <a:off x="5902920" y="220680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9"/>
          <p:cNvSpPr/>
          <p:nvPr/>
        </p:nvSpPr>
        <p:spPr>
          <a:xfrm>
            <a:off x="6055200" y="235908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0"/>
          <p:cNvSpPr/>
          <p:nvPr/>
        </p:nvSpPr>
        <p:spPr>
          <a:xfrm>
            <a:off x="6207840" y="251136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21"/>
          <p:cNvSpPr/>
          <p:nvPr/>
        </p:nvSpPr>
        <p:spPr>
          <a:xfrm>
            <a:off x="6360120" y="266400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22"/>
          <p:cNvSpPr/>
          <p:nvPr/>
        </p:nvSpPr>
        <p:spPr>
          <a:xfrm>
            <a:off x="6527520" y="246384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3"/>
          <p:cNvSpPr/>
          <p:nvPr/>
        </p:nvSpPr>
        <p:spPr>
          <a:xfrm>
            <a:off x="6387480" y="205596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4"/>
          <p:cNvSpPr/>
          <p:nvPr/>
        </p:nvSpPr>
        <p:spPr>
          <a:xfrm>
            <a:off x="5640480" y="273888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5"/>
          <p:cNvSpPr/>
          <p:nvPr/>
        </p:nvSpPr>
        <p:spPr>
          <a:xfrm>
            <a:off x="6062760" y="265896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6"/>
          <p:cNvSpPr/>
          <p:nvPr/>
        </p:nvSpPr>
        <p:spPr>
          <a:xfrm>
            <a:off x="5960520" y="292356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7"/>
          <p:cNvSpPr/>
          <p:nvPr/>
        </p:nvSpPr>
        <p:spPr>
          <a:xfrm>
            <a:off x="6854760" y="183528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8"/>
          <p:cNvSpPr/>
          <p:nvPr/>
        </p:nvSpPr>
        <p:spPr>
          <a:xfrm>
            <a:off x="6729840" y="1976760"/>
            <a:ext cx="97200" cy="89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9"/>
          <p:cNvSpPr/>
          <p:nvPr/>
        </p:nvSpPr>
        <p:spPr>
          <a:xfrm>
            <a:off x="7131960" y="27910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30"/>
          <p:cNvSpPr/>
          <p:nvPr/>
        </p:nvSpPr>
        <p:spPr>
          <a:xfrm>
            <a:off x="7097040" y="303372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31"/>
          <p:cNvSpPr/>
          <p:nvPr/>
        </p:nvSpPr>
        <p:spPr>
          <a:xfrm>
            <a:off x="7886520" y="284112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32"/>
          <p:cNvSpPr/>
          <p:nvPr/>
        </p:nvSpPr>
        <p:spPr>
          <a:xfrm>
            <a:off x="6847200" y="32482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33"/>
          <p:cNvSpPr/>
          <p:nvPr/>
        </p:nvSpPr>
        <p:spPr>
          <a:xfrm>
            <a:off x="6145200" y="34232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34"/>
          <p:cNvSpPr/>
          <p:nvPr/>
        </p:nvSpPr>
        <p:spPr>
          <a:xfrm>
            <a:off x="6537600" y="323856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5"/>
          <p:cNvSpPr/>
          <p:nvPr/>
        </p:nvSpPr>
        <p:spPr>
          <a:xfrm>
            <a:off x="7394400" y="32410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36"/>
          <p:cNvSpPr/>
          <p:nvPr/>
        </p:nvSpPr>
        <p:spPr>
          <a:xfrm>
            <a:off x="6497640" y="34534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7"/>
          <p:cNvSpPr/>
          <p:nvPr/>
        </p:nvSpPr>
        <p:spPr>
          <a:xfrm>
            <a:off x="7391880" y="290124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8"/>
          <p:cNvSpPr/>
          <p:nvPr/>
        </p:nvSpPr>
        <p:spPr>
          <a:xfrm>
            <a:off x="7461720" y="2468880"/>
            <a:ext cx="179640" cy="17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Line 39"/>
          <p:cNvSpPr/>
          <p:nvPr/>
        </p:nvSpPr>
        <p:spPr>
          <a:xfrm flipV="1">
            <a:off x="5275080" y="2067480"/>
            <a:ext cx="2606400" cy="1709280"/>
          </a:xfrm>
          <a:prstGeom prst="line">
            <a:avLst/>
          </a:prstGeom>
          <a:ln w="19080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0"/>
          <p:cNvSpPr/>
          <p:nvPr/>
        </p:nvSpPr>
        <p:spPr>
          <a:xfrm flipH="1" flipV="1">
            <a:off x="7243560" y="1749600"/>
            <a:ext cx="3445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41"/>
          <p:cNvSpPr/>
          <p:nvPr/>
        </p:nvSpPr>
        <p:spPr>
          <a:xfrm>
            <a:off x="538920" y="5155200"/>
            <a:ext cx="8117640" cy="14385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  <a:round/>
          </a:ln>
          <a:effectLst>
            <a:outerShdw algn="bl" blurRad="76200" dir="0" kx="-1200000" rotWithShape="0" sy="2300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42"/>
          <p:cNvSpPr/>
          <p:nvPr/>
        </p:nvSpPr>
        <p:spPr>
          <a:xfrm>
            <a:off x="6256440" y="4835160"/>
            <a:ext cx="2194920" cy="612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2"/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Fonction de coût (</a:t>
            </a:r>
            <a:r>
              <a:rPr b="0" i="1" lang="fr-CA" sz="1600" spc="-1" strike="noStrike">
                <a:solidFill>
                  <a:srgbClr val="000000"/>
                </a:solidFill>
                <a:latin typeface="Times New Roman"/>
              </a:rPr>
              <a:t>loss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CA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et gradient</a:t>
            </a:r>
            <a:endParaRPr b="0" lang="en-CA" sz="16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2768760" y="2806560"/>
            <a:ext cx="216000" cy="20304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1231920" y="35686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701720" y="2019240"/>
            <a:ext cx="279360" cy="33012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4"/>
          <a:stretch/>
        </p:blipFill>
        <p:spPr>
          <a:xfrm>
            <a:off x="1536840" y="2565360"/>
            <a:ext cx="291960" cy="33012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5"/>
          <a:stretch/>
        </p:blipFill>
        <p:spPr>
          <a:xfrm>
            <a:off x="1778040" y="3238560"/>
            <a:ext cx="291960" cy="35568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6"/>
          <a:stretch/>
        </p:blipFill>
        <p:spPr>
          <a:xfrm>
            <a:off x="1168560" y="198108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7"/>
          <a:stretch/>
        </p:blipFill>
        <p:spPr>
          <a:xfrm>
            <a:off x="1168560" y="270504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8"/>
          <a:stretch/>
        </p:blipFill>
        <p:spPr>
          <a:xfrm>
            <a:off x="7467480" y="3797280"/>
            <a:ext cx="317520" cy="45720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9"/>
          <a:stretch/>
        </p:blipFill>
        <p:spPr>
          <a:xfrm>
            <a:off x="5054760" y="1790640"/>
            <a:ext cx="355680" cy="45720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10"/>
          <a:stretch/>
        </p:blipFill>
        <p:spPr>
          <a:xfrm>
            <a:off x="7721640" y="1727280"/>
            <a:ext cx="1143000" cy="35568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11"/>
          <a:stretch/>
        </p:blipFill>
        <p:spPr>
          <a:xfrm>
            <a:off x="5867280" y="3949560"/>
            <a:ext cx="1270080" cy="59688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12"/>
          <a:stretch/>
        </p:blipFill>
        <p:spPr>
          <a:xfrm>
            <a:off x="1295280" y="5245200"/>
            <a:ext cx="4394160" cy="64764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13"/>
          <a:stretch/>
        </p:blipFill>
        <p:spPr>
          <a:xfrm>
            <a:off x="1257480" y="5981760"/>
            <a:ext cx="2540160" cy="64764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14"/>
          <a:stretch/>
        </p:blipFill>
        <p:spPr>
          <a:xfrm>
            <a:off x="2260440" y="2717640"/>
            <a:ext cx="431640" cy="27936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15"/>
          <a:stretch/>
        </p:blipFill>
        <p:spPr>
          <a:xfrm>
            <a:off x="3403440" y="2717640"/>
            <a:ext cx="1943280" cy="33012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16"/>
          <a:stretch/>
        </p:blipFill>
        <p:spPr>
          <a:xfrm>
            <a:off x="5638680" y="1511280"/>
            <a:ext cx="1117440" cy="39384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17"/>
          <a:stretch/>
        </p:blipFill>
        <p:spPr>
          <a:xfrm>
            <a:off x="7645320" y="3149640"/>
            <a:ext cx="1359000" cy="40644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18"/>
          <a:stretch/>
        </p:blipFill>
        <p:spPr>
          <a:xfrm>
            <a:off x="7302600" y="1498680"/>
            <a:ext cx="279360" cy="33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CustomShape 1"/>
          <p:cNvSpPr/>
          <p:nvPr/>
        </p:nvSpPr>
        <p:spPr>
          <a:xfrm>
            <a:off x="209880" y="-63720"/>
            <a:ext cx="903600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kD, </a:t>
            </a:r>
            <a:r>
              <a:rPr b="1" lang="en-US" sz="4000" spc="-1" strike="noStrike">
                <a:solidFill>
                  <a:srgbClr val="ff0000"/>
                </a:solidFill>
                <a:latin typeface="Times New Roman"/>
              </a:rPr>
              <a:t>4 Classes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, Réseau à 4 couches cachées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2465" name="CustomShape 2"/>
          <p:cNvSpPr/>
          <p:nvPr/>
        </p:nvSpPr>
        <p:spPr>
          <a:xfrm>
            <a:off x="64080" y="882720"/>
            <a:ext cx="845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d’entrée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466" name="CustomShape 3"/>
          <p:cNvSpPr/>
          <p:nvPr/>
        </p:nvSpPr>
        <p:spPr>
          <a:xfrm>
            <a:off x="87084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467" name="CustomShape 4"/>
          <p:cNvSpPr/>
          <p:nvPr/>
        </p:nvSpPr>
        <p:spPr>
          <a:xfrm>
            <a:off x="4520160" y="870120"/>
            <a:ext cx="874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de sortie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468" name="CustomShape 5"/>
          <p:cNvSpPr/>
          <p:nvPr/>
        </p:nvSpPr>
        <p:spPr>
          <a:xfrm>
            <a:off x="181692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cachée 2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469" name="CustomShape 6"/>
          <p:cNvSpPr/>
          <p:nvPr/>
        </p:nvSpPr>
        <p:spPr>
          <a:xfrm>
            <a:off x="903960" y="29815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70" name="CustomShape 7"/>
          <p:cNvSpPr/>
          <p:nvPr/>
        </p:nvSpPr>
        <p:spPr>
          <a:xfrm>
            <a:off x="925560" y="193212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71" name="CustomShape 8"/>
          <p:cNvSpPr/>
          <p:nvPr/>
        </p:nvSpPr>
        <p:spPr>
          <a:xfrm>
            <a:off x="908640" y="244872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72" name="CustomShape 9"/>
          <p:cNvSpPr/>
          <p:nvPr/>
        </p:nvSpPr>
        <p:spPr>
          <a:xfrm>
            <a:off x="903960" y="462492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73" name="CustomShape 10"/>
          <p:cNvSpPr/>
          <p:nvPr/>
        </p:nvSpPr>
        <p:spPr>
          <a:xfrm>
            <a:off x="903960" y="349596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74" name="CustomShape 11"/>
          <p:cNvSpPr/>
          <p:nvPr/>
        </p:nvSpPr>
        <p:spPr>
          <a:xfrm>
            <a:off x="903960" y="40492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75" name="CustomShape 12"/>
          <p:cNvSpPr/>
          <p:nvPr/>
        </p:nvSpPr>
        <p:spPr>
          <a:xfrm>
            <a:off x="155520" y="203076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76" name="CustomShape 13"/>
          <p:cNvSpPr/>
          <p:nvPr/>
        </p:nvSpPr>
        <p:spPr>
          <a:xfrm>
            <a:off x="155520" y="249264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77" name="CustomShape 14"/>
          <p:cNvSpPr/>
          <p:nvPr/>
        </p:nvSpPr>
        <p:spPr>
          <a:xfrm>
            <a:off x="155520" y="371160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78" name="CustomShape 15"/>
          <p:cNvSpPr/>
          <p:nvPr/>
        </p:nvSpPr>
        <p:spPr>
          <a:xfrm>
            <a:off x="155520" y="417528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79" name="CustomShape 16"/>
          <p:cNvSpPr/>
          <p:nvPr/>
        </p:nvSpPr>
        <p:spPr>
          <a:xfrm>
            <a:off x="155520" y="2954880"/>
            <a:ext cx="408600" cy="36396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grpSp>
        <p:nvGrpSpPr>
          <p:cNvPr id="2480" name="Group 17"/>
          <p:cNvGrpSpPr/>
          <p:nvPr/>
        </p:nvGrpSpPr>
        <p:grpSpPr>
          <a:xfrm>
            <a:off x="564480" y="2135160"/>
            <a:ext cx="360720" cy="2221920"/>
            <a:chOff x="564480" y="2135160"/>
            <a:chExt cx="360720" cy="2221920"/>
          </a:xfrm>
        </p:grpSpPr>
        <p:sp>
          <p:nvSpPr>
            <p:cNvPr id="2481" name="CustomShape 18"/>
            <p:cNvSpPr/>
            <p:nvPr/>
          </p:nvSpPr>
          <p:spPr>
            <a:xfrm>
              <a:off x="564480" y="3137040"/>
              <a:ext cx="339120" cy="4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2" name="CustomShape 19"/>
            <p:cNvSpPr/>
            <p:nvPr/>
          </p:nvSpPr>
          <p:spPr>
            <a:xfrm flipV="1">
              <a:off x="564480" y="3183840"/>
              <a:ext cx="339120" cy="117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3" name="CustomShape 20"/>
            <p:cNvSpPr/>
            <p:nvPr/>
          </p:nvSpPr>
          <p:spPr>
            <a:xfrm>
              <a:off x="564480" y="2674800"/>
              <a:ext cx="339120" cy="50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4" name="CustomShape 21"/>
            <p:cNvSpPr/>
            <p:nvPr/>
          </p:nvSpPr>
          <p:spPr>
            <a:xfrm flipV="1">
              <a:off x="564480" y="2134800"/>
              <a:ext cx="360720" cy="175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5" name="CustomShape 22"/>
            <p:cNvSpPr/>
            <p:nvPr/>
          </p:nvSpPr>
          <p:spPr>
            <a:xfrm flipV="1">
              <a:off x="564480" y="2134800"/>
              <a:ext cx="360720" cy="1001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6" name="CustomShape 23"/>
            <p:cNvSpPr/>
            <p:nvPr/>
          </p:nvSpPr>
          <p:spPr>
            <a:xfrm flipV="1">
              <a:off x="564480" y="2135520"/>
              <a:ext cx="360720" cy="7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7" name="CustomShape 24"/>
            <p:cNvSpPr/>
            <p:nvPr/>
          </p:nvSpPr>
          <p:spPr>
            <a:xfrm flipV="1">
              <a:off x="564480" y="2671200"/>
              <a:ext cx="343440" cy="168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8" name="CustomShape 25"/>
            <p:cNvSpPr/>
            <p:nvPr/>
          </p:nvSpPr>
          <p:spPr>
            <a:xfrm flipV="1">
              <a:off x="564480" y="2671920"/>
              <a:ext cx="343440" cy="122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9" name="CustomShape 26"/>
            <p:cNvSpPr/>
            <p:nvPr/>
          </p:nvSpPr>
          <p:spPr>
            <a:xfrm flipV="1">
              <a:off x="564480" y="2671920"/>
              <a:ext cx="343440" cy="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0" name="CustomShape 27"/>
            <p:cNvSpPr/>
            <p:nvPr/>
          </p:nvSpPr>
          <p:spPr>
            <a:xfrm flipV="1">
              <a:off x="564480" y="3699000"/>
              <a:ext cx="339120" cy="658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1" name="CustomShape 28"/>
            <p:cNvSpPr/>
            <p:nvPr/>
          </p:nvSpPr>
          <p:spPr>
            <a:xfrm flipV="1">
              <a:off x="564480" y="4251600"/>
              <a:ext cx="339120" cy="10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2" name="CustomShape 29"/>
            <p:cNvSpPr/>
            <p:nvPr/>
          </p:nvSpPr>
          <p:spPr>
            <a:xfrm>
              <a:off x="564480" y="3137040"/>
              <a:ext cx="339120" cy="56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3" name="CustomShape 30"/>
            <p:cNvSpPr/>
            <p:nvPr/>
          </p:nvSpPr>
          <p:spPr>
            <a:xfrm>
              <a:off x="564480" y="3893760"/>
              <a:ext cx="339120" cy="35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4" name="CustomShape 31"/>
            <p:cNvSpPr/>
            <p:nvPr/>
          </p:nvSpPr>
          <p:spPr>
            <a:xfrm>
              <a:off x="564480" y="2212920"/>
              <a:ext cx="339120" cy="148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5" name="CustomShape 32"/>
            <p:cNvSpPr/>
            <p:nvPr/>
          </p:nvSpPr>
          <p:spPr>
            <a:xfrm>
              <a:off x="564480" y="2674800"/>
              <a:ext cx="339120" cy="157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6" name="CustomShape 33"/>
            <p:cNvSpPr/>
            <p:nvPr/>
          </p:nvSpPr>
          <p:spPr>
            <a:xfrm>
              <a:off x="564480" y="2212920"/>
              <a:ext cx="343440" cy="45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97" name="CustomShape 34"/>
          <p:cNvSpPr/>
          <p:nvPr/>
        </p:nvSpPr>
        <p:spPr>
          <a:xfrm>
            <a:off x="1302120" y="2135520"/>
            <a:ext cx="491040" cy="81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8" name="CustomShape 35"/>
          <p:cNvSpPr/>
          <p:nvPr/>
        </p:nvSpPr>
        <p:spPr>
          <a:xfrm>
            <a:off x="1319400" y="2671920"/>
            <a:ext cx="47412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9" name="CustomShape 36"/>
          <p:cNvSpPr/>
          <p:nvPr/>
        </p:nvSpPr>
        <p:spPr>
          <a:xfrm flipV="1">
            <a:off x="1323720" y="2954880"/>
            <a:ext cx="46944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0" name="CustomShape 37"/>
          <p:cNvSpPr/>
          <p:nvPr/>
        </p:nvSpPr>
        <p:spPr>
          <a:xfrm flipV="1">
            <a:off x="1323720" y="2955600"/>
            <a:ext cx="469440" cy="18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1" name="CustomShape 38"/>
          <p:cNvSpPr/>
          <p:nvPr/>
        </p:nvSpPr>
        <p:spPr>
          <a:xfrm flipV="1">
            <a:off x="1323720" y="2955600"/>
            <a:ext cx="469440" cy="12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2" name="CustomShape 39"/>
          <p:cNvSpPr/>
          <p:nvPr/>
        </p:nvSpPr>
        <p:spPr>
          <a:xfrm flipV="1">
            <a:off x="1323720" y="2955600"/>
            <a:ext cx="469440" cy="74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3" name="CustomShape 40"/>
          <p:cNvSpPr/>
          <p:nvPr/>
        </p:nvSpPr>
        <p:spPr>
          <a:xfrm>
            <a:off x="1788840" y="32648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04" name="CustomShape 41"/>
          <p:cNvSpPr/>
          <p:nvPr/>
        </p:nvSpPr>
        <p:spPr>
          <a:xfrm>
            <a:off x="1793520" y="273204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05" name="CustomShape 42"/>
          <p:cNvSpPr/>
          <p:nvPr/>
        </p:nvSpPr>
        <p:spPr>
          <a:xfrm>
            <a:off x="1788840" y="37796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06" name="CustomShape 43"/>
          <p:cNvSpPr/>
          <p:nvPr/>
        </p:nvSpPr>
        <p:spPr>
          <a:xfrm>
            <a:off x="1302120" y="2135520"/>
            <a:ext cx="505440" cy="18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7" name="CustomShape 44"/>
          <p:cNvSpPr/>
          <p:nvPr/>
        </p:nvSpPr>
        <p:spPr>
          <a:xfrm>
            <a:off x="1319400" y="2671920"/>
            <a:ext cx="469440" cy="131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8" name="CustomShape 45"/>
          <p:cNvSpPr/>
          <p:nvPr/>
        </p:nvSpPr>
        <p:spPr>
          <a:xfrm>
            <a:off x="1323720" y="3184560"/>
            <a:ext cx="46476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9" name="CustomShape 46"/>
          <p:cNvSpPr/>
          <p:nvPr/>
        </p:nvSpPr>
        <p:spPr>
          <a:xfrm flipV="1">
            <a:off x="1323720" y="3982320"/>
            <a:ext cx="464760" cy="8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0" name="CustomShape 47"/>
          <p:cNvSpPr/>
          <p:nvPr/>
        </p:nvSpPr>
        <p:spPr>
          <a:xfrm flipV="1">
            <a:off x="1323720" y="3981600"/>
            <a:ext cx="46476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1" name="CustomShape 48"/>
          <p:cNvSpPr/>
          <p:nvPr/>
        </p:nvSpPr>
        <p:spPr>
          <a:xfrm>
            <a:off x="1323720" y="369900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2" name="CustomShape 49"/>
          <p:cNvSpPr/>
          <p:nvPr/>
        </p:nvSpPr>
        <p:spPr>
          <a:xfrm>
            <a:off x="1302120" y="2135520"/>
            <a:ext cx="486720" cy="133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3" name="CustomShape 50"/>
          <p:cNvSpPr/>
          <p:nvPr/>
        </p:nvSpPr>
        <p:spPr>
          <a:xfrm>
            <a:off x="1319400" y="2671920"/>
            <a:ext cx="469440" cy="79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4" name="CustomShape 51"/>
          <p:cNvSpPr/>
          <p:nvPr/>
        </p:nvSpPr>
        <p:spPr>
          <a:xfrm>
            <a:off x="1323720" y="3184560"/>
            <a:ext cx="46476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5" name="CustomShape 52"/>
          <p:cNvSpPr/>
          <p:nvPr/>
        </p:nvSpPr>
        <p:spPr>
          <a:xfrm flipV="1">
            <a:off x="1323720" y="3467160"/>
            <a:ext cx="464760" cy="13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6" name="CustomShape 53"/>
          <p:cNvSpPr/>
          <p:nvPr/>
        </p:nvSpPr>
        <p:spPr>
          <a:xfrm flipV="1">
            <a:off x="1323720" y="3467880"/>
            <a:ext cx="464760" cy="78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7" name="CustomShape 54"/>
          <p:cNvSpPr/>
          <p:nvPr/>
        </p:nvSpPr>
        <p:spPr>
          <a:xfrm flipV="1">
            <a:off x="1323720" y="3467160"/>
            <a:ext cx="464760" cy="23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8" name="CustomShape 55"/>
          <p:cNvSpPr/>
          <p:nvPr/>
        </p:nvSpPr>
        <p:spPr>
          <a:xfrm>
            <a:off x="1792800" y="43678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19" name="CustomShape 56"/>
          <p:cNvSpPr/>
          <p:nvPr/>
        </p:nvSpPr>
        <p:spPr>
          <a:xfrm>
            <a:off x="4098240" y="1799640"/>
            <a:ext cx="48312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0" name="CustomShape 57"/>
          <p:cNvSpPr/>
          <p:nvPr/>
        </p:nvSpPr>
        <p:spPr>
          <a:xfrm>
            <a:off x="4102560" y="2311920"/>
            <a:ext cx="478440" cy="40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1" name="CustomShape 58"/>
          <p:cNvSpPr/>
          <p:nvPr/>
        </p:nvSpPr>
        <p:spPr>
          <a:xfrm flipV="1">
            <a:off x="4102200" y="2713680"/>
            <a:ext cx="478800" cy="16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2" name="CustomShape 59"/>
          <p:cNvSpPr/>
          <p:nvPr/>
        </p:nvSpPr>
        <p:spPr>
          <a:xfrm flipV="1">
            <a:off x="4160880" y="4619520"/>
            <a:ext cx="426600" cy="99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3" name="CustomShape 60"/>
          <p:cNvSpPr/>
          <p:nvPr/>
        </p:nvSpPr>
        <p:spPr>
          <a:xfrm>
            <a:off x="2654280" y="35388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24" name="CustomShape 61"/>
          <p:cNvSpPr/>
          <p:nvPr/>
        </p:nvSpPr>
        <p:spPr>
          <a:xfrm>
            <a:off x="2675880" y="2489400"/>
            <a:ext cx="376200" cy="406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25" name="CustomShape 62"/>
          <p:cNvSpPr/>
          <p:nvPr/>
        </p:nvSpPr>
        <p:spPr>
          <a:xfrm>
            <a:off x="2658600" y="300600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26" name="CustomShape 63"/>
          <p:cNvSpPr/>
          <p:nvPr/>
        </p:nvSpPr>
        <p:spPr>
          <a:xfrm>
            <a:off x="2688840" y="47516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27" name="CustomShape 64"/>
          <p:cNvSpPr/>
          <p:nvPr/>
        </p:nvSpPr>
        <p:spPr>
          <a:xfrm>
            <a:off x="2654280" y="40532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28" name="CustomShape 65"/>
          <p:cNvSpPr/>
          <p:nvPr/>
        </p:nvSpPr>
        <p:spPr>
          <a:xfrm flipV="1">
            <a:off x="3052440" y="2310840"/>
            <a:ext cx="63000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9" name="CustomShape 66"/>
          <p:cNvSpPr/>
          <p:nvPr/>
        </p:nvSpPr>
        <p:spPr>
          <a:xfrm flipV="1">
            <a:off x="3074040" y="2880720"/>
            <a:ext cx="617040" cy="85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0" name="CustomShape 67"/>
          <p:cNvSpPr/>
          <p:nvPr/>
        </p:nvSpPr>
        <p:spPr>
          <a:xfrm>
            <a:off x="3052440" y="2692800"/>
            <a:ext cx="639000" cy="18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1" name="CustomShape 68"/>
          <p:cNvSpPr/>
          <p:nvPr/>
        </p:nvSpPr>
        <p:spPr>
          <a:xfrm flipV="1">
            <a:off x="2212560" y="2692800"/>
            <a:ext cx="462960" cy="18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2" name="CustomShape 69"/>
          <p:cNvSpPr/>
          <p:nvPr/>
        </p:nvSpPr>
        <p:spPr>
          <a:xfrm flipV="1">
            <a:off x="3074040" y="2880720"/>
            <a:ext cx="617040" cy="13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3" name="CustomShape 70"/>
          <p:cNvSpPr/>
          <p:nvPr/>
        </p:nvSpPr>
        <p:spPr>
          <a:xfrm flipV="1">
            <a:off x="3108960" y="2881440"/>
            <a:ext cx="582480" cy="20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4" name="CustomShape 71"/>
          <p:cNvSpPr/>
          <p:nvPr/>
        </p:nvSpPr>
        <p:spPr>
          <a:xfrm>
            <a:off x="3686760" y="319140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35" name="CustomShape 72"/>
          <p:cNvSpPr/>
          <p:nvPr/>
        </p:nvSpPr>
        <p:spPr>
          <a:xfrm>
            <a:off x="3691440" y="265860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36" name="CustomShape 73"/>
          <p:cNvSpPr/>
          <p:nvPr/>
        </p:nvSpPr>
        <p:spPr>
          <a:xfrm>
            <a:off x="3686760" y="37058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37" name="CustomShape 74"/>
          <p:cNvSpPr/>
          <p:nvPr/>
        </p:nvSpPr>
        <p:spPr>
          <a:xfrm flipV="1">
            <a:off x="3052440" y="1799280"/>
            <a:ext cx="634680" cy="89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8" name="CustomShape 75"/>
          <p:cNvSpPr/>
          <p:nvPr/>
        </p:nvSpPr>
        <p:spPr>
          <a:xfrm flipV="1">
            <a:off x="3069360" y="2310840"/>
            <a:ext cx="6130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9" name="CustomShape 76"/>
          <p:cNvSpPr/>
          <p:nvPr/>
        </p:nvSpPr>
        <p:spPr>
          <a:xfrm flipV="1">
            <a:off x="3108960" y="3908160"/>
            <a:ext cx="577800" cy="104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0" name="CustomShape 77"/>
          <p:cNvSpPr/>
          <p:nvPr/>
        </p:nvSpPr>
        <p:spPr>
          <a:xfrm>
            <a:off x="3074040" y="425628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1" name="CustomShape 78"/>
          <p:cNvSpPr/>
          <p:nvPr/>
        </p:nvSpPr>
        <p:spPr>
          <a:xfrm>
            <a:off x="3052440" y="2692800"/>
            <a:ext cx="634320" cy="121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2" name="CustomShape 79"/>
          <p:cNvSpPr/>
          <p:nvPr/>
        </p:nvSpPr>
        <p:spPr>
          <a:xfrm>
            <a:off x="3074040" y="3741840"/>
            <a:ext cx="612720" cy="16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3" name="CustomShape 80"/>
          <p:cNvSpPr/>
          <p:nvPr/>
        </p:nvSpPr>
        <p:spPr>
          <a:xfrm flipV="1">
            <a:off x="3069360" y="2881440"/>
            <a:ext cx="621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4" name="CustomShape 81"/>
          <p:cNvSpPr/>
          <p:nvPr/>
        </p:nvSpPr>
        <p:spPr>
          <a:xfrm>
            <a:off x="3052440" y="2692800"/>
            <a:ext cx="634320" cy="70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5" name="CustomShape 82"/>
          <p:cNvSpPr/>
          <p:nvPr/>
        </p:nvSpPr>
        <p:spPr>
          <a:xfrm>
            <a:off x="3069360" y="3229200"/>
            <a:ext cx="617040" cy="1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6" name="CustomShape 83"/>
          <p:cNvSpPr/>
          <p:nvPr/>
        </p:nvSpPr>
        <p:spPr>
          <a:xfrm flipV="1">
            <a:off x="3108960" y="4951440"/>
            <a:ext cx="60156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7" name="CustomShape 84"/>
          <p:cNvSpPr/>
          <p:nvPr/>
        </p:nvSpPr>
        <p:spPr>
          <a:xfrm flipV="1">
            <a:off x="3074040" y="3393720"/>
            <a:ext cx="612720" cy="86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8" name="CustomShape 85"/>
          <p:cNvSpPr/>
          <p:nvPr/>
        </p:nvSpPr>
        <p:spPr>
          <a:xfrm flipV="1">
            <a:off x="3074040" y="3394440"/>
            <a:ext cx="61272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9" name="CustomShape 86"/>
          <p:cNvSpPr/>
          <p:nvPr/>
        </p:nvSpPr>
        <p:spPr>
          <a:xfrm>
            <a:off x="3741120" y="54068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50" name="CustomShape 87"/>
          <p:cNvSpPr/>
          <p:nvPr/>
        </p:nvSpPr>
        <p:spPr>
          <a:xfrm flipV="1">
            <a:off x="2204280" y="2692080"/>
            <a:ext cx="47124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1" name="CustomShape 88"/>
          <p:cNvSpPr/>
          <p:nvPr/>
        </p:nvSpPr>
        <p:spPr>
          <a:xfrm>
            <a:off x="2204280" y="2955600"/>
            <a:ext cx="449280" cy="78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2" name="CustomShape 89"/>
          <p:cNvSpPr/>
          <p:nvPr/>
        </p:nvSpPr>
        <p:spPr>
          <a:xfrm>
            <a:off x="2204280" y="2955600"/>
            <a:ext cx="449280" cy="130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3" name="CustomShape 90"/>
          <p:cNvSpPr/>
          <p:nvPr/>
        </p:nvSpPr>
        <p:spPr>
          <a:xfrm>
            <a:off x="3682800" y="210924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54" name="CustomShape 91"/>
          <p:cNvSpPr/>
          <p:nvPr/>
        </p:nvSpPr>
        <p:spPr>
          <a:xfrm>
            <a:off x="3687480" y="1576440"/>
            <a:ext cx="410400" cy="44604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55" name="CustomShape 92"/>
          <p:cNvSpPr/>
          <p:nvPr/>
        </p:nvSpPr>
        <p:spPr>
          <a:xfrm>
            <a:off x="3710880" y="42346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56" name="CustomShape 93"/>
          <p:cNvSpPr/>
          <p:nvPr/>
        </p:nvSpPr>
        <p:spPr>
          <a:xfrm>
            <a:off x="3710880" y="4749480"/>
            <a:ext cx="419400" cy="405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57" name="CustomShape 94"/>
          <p:cNvSpPr/>
          <p:nvPr/>
        </p:nvSpPr>
        <p:spPr>
          <a:xfrm flipV="1">
            <a:off x="2212560" y="4255560"/>
            <a:ext cx="441360" cy="31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8" name="CustomShape 95"/>
          <p:cNvSpPr/>
          <p:nvPr/>
        </p:nvSpPr>
        <p:spPr>
          <a:xfrm flipV="1">
            <a:off x="2212560" y="3741120"/>
            <a:ext cx="441360" cy="82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9" name="CustomShape 96"/>
          <p:cNvSpPr/>
          <p:nvPr/>
        </p:nvSpPr>
        <p:spPr>
          <a:xfrm flipV="1">
            <a:off x="2212560" y="3229200"/>
            <a:ext cx="445680" cy="134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0" name="CustomShape 97"/>
          <p:cNvSpPr/>
          <p:nvPr/>
        </p:nvSpPr>
        <p:spPr>
          <a:xfrm flipV="1">
            <a:off x="2208960" y="2692800"/>
            <a:ext cx="466560" cy="77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1" name="CustomShape 98"/>
          <p:cNvSpPr/>
          <p:nvPr/>
        </p:nvSpPr>
        <p:spPr>
          <a:xfrm flipV="1">
            <a:off x="2208960" y="2692080"/>
            <a:ext cx="466560" cy="128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2" name="CustomShape 99"/>
          <p:cNvSpPr/>
          <p:nvPr/>
        </p:nvSpPr>
        <p:spPr>
          <a:xfrm>
            <a:off x="2208960" y="3467880"/>
            <a:ext cx="444960" cy="78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3" name="CustomShape 100"/>
          <p:cNvSpPr/>
          <p:nvPr/>
        </p:nvSpPr>
        <p:spPr>
          <a:xfrm flipV="1">
            <a:off x="2208960" y="3229200"/>
            <a:ext cx="44928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4" name="CustomShape 101"/>
          <p:cNvSpPr/>
          <p:nvPr/>
        </p:nvSpPr>
        <p:spPr>
          <a:xfrm>
            <a:off x="2204280" y="2955600"/>
            <a:ext cx="453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5" name="CustomShape 102"/>
          <p:cNvSpPr/>
          <p:nvPr/>
        </p:nvSpPr>
        <p:spPr>
          <a:xfrm flipV="1">
            <a:off x="2208960" y="3741840"/>
            <a:ext cx="444960" cy="2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6" name="CustomShape 103"/>
          <p:cNvSpPr/>
          <p:nvPr/>
        </p:nvSpPr>
        <p:spPr>
          <a:xfrm>
            <a:off x="2208960" y="3982320"/>
            <a:ext cx="444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7" name="CustomShape 104"/>
          <p:cNvSpPr/>
          <p:nvPr/>
        </p:nvSpPr>
        <p:spPr>
          <a:xfrm>
            <a:off x="3074040" y="4256280"/>
            <a:ext cx="636480" cy="1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8" name="CustomShape 105"/>
          <p:cNvSpPr/>
          <p:nvPr/>
        </p:nvSpPr>
        <p:spPr>
          <a:xfrm flipV="1">
            <a:off x="3108960" y="4437000"/>
            <a:ext cx="60156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9" name="CustomShape 106"/>
          <p:cNvSpPr/>
          <p:nvPr/>
        </p:nvSpPr>
        <p:spPr>
          <a:xfrm>
            <a:off x="3074040" y="3741840"/>
            <a:ext cx="6364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0" name="CustomShape 107"/>
          <p:cNvSpPr/>
          <p:nvPr/>
        </p:nvSpPr>
        <p:spPr>
          <a:xfrm>
            <a:off x="3069360" y="3229200"/>
            <a:ext cx="641160" cy="120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1" name="CustomShape 108"/>
          <p:cNvSpPr/>
          <p:nvPr/>
        </p:nvSpPr>
        <p:spPr>
          <a:xfrm>
            <a:off x="363132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4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572" name="CustomShape 109"/>
          <p:cNvSpPr/>
          <p:nvPr/>
        </p:nvSpPr>
        <p:spPr>
          <a:xfrm>
            <a:off x="2733120" y="883080"/>
            <a:ext cx="8852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Couche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cachée 3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573" name="CustomShape 110"/>
          <p:cNvSpPr/>
          <p:nvPr/>
        </p:nvSpPr>
        <p:spPr>
          <a:xfrm flipV="1">
            <a:off x="4130640" y="3997080"/>
            <a:ext cx="450360" cy="95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4" name="CustomShape 111"/>
          <p:cNvSpPr/>
          <p:nvPr/>
        </p:nvSpPr>
        <p:spPr>
          <a:xfrm>
            <a:off x="4130640" y="4437720"/>
            <a:ext cx="456840" cy="18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5" name="CustomShape 112"/>
          <p:cNvSpPr/>
          <p:nvPr/>
        </p:nvSpPr>
        <p:spPr>
          <a:xfrm flipV="1">
            <a:off x="4106880" y="2713680"/>
            <a:ext cx="474120" cy="119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6" name="CustomShape 113"/>
          <p:cNvSpPr/>
          <p:nvPr/>
        </p:nvSpPr>
        <p:spPr>
          <a:xfrm flipV="1">
            <a:off x="4106880" y="2714400"/>
            <a:ext cx="474120" cy="67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7" name="CustomShape 114"/>
          <p:cNvSpPr/>
          <p:nvPr/>
        </p:nvSpPr>
        <p:spPr>
          <a:xfrm>
            <a:off x="5117760" y="2714400"/>
            <a:ext cx="2264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8" name="CustomShape 115"/>
          <p:cNvSpPr/>
          <p:nvPr/>
        </p:nvSpPr>
        <p:spPr>
          <a:xfrm>
            <a:off x="4581360" y="246636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79" name="CustomShape 116"/>
          <p:cNvSpPr/>
          <p:nvPr/>
        </p:nvSpPr>
        <p:spPr>
          <a:xfrm>
            <a:off x="5124240" y="3336840"/>
            <a:ext cx="229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0" name="CustomShape 117"/>
          <p:cNvSpPr/>
          <p:nvPr/>
        </p:nvSpPr>
        <p:spPr>
          <a:xfrm>
            <a:off x="4587840" y="308844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81" name="CustomShape 118"/>
          <p:cNvSpPr/>
          <p:nvPr/>
        </p:nvSpPr>
        <p:spPr>
          <a:xfrm flipV="1">
            <a:off x="5117760" y="3990600"/>
            <a:ext cx="22644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2" name="CustomShape 119"/>
          <p:cNvSpPr/>
          <p:nvPr/>
        </p:nvSpPr>
        <p:spPr>
          <a:xfrm>
            <a:off x="4581360" y="374904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83" name="CustomShape 120"/>
          <p:cNvSpPr/>
          <p:nvPr/>
        </p:nvSpPr>
        <p:spPr>
          <a:xfrm>
            <a:off x="5124240" y="4619520"/>
            <a:ext cx="22968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4" name="CustomShape 121"/>
          <p:cNvSpPr/>
          <p:nvPr/>
        </p:nvSpPr>
        <p:spPr>
          <a:xfrm>
            <a:off x="4587840" y="4371120"/>
            <a:ext cx="536040" cy="49608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85" name="CustomShape 122"/>
          <p:cNvSpPr/>
          <p:nvPr/>
        </p:nvSpPr>
        <p:spPr>
          <a:xfrm flipV="1">
            <a:off x="4160880" y="3996360"/>
            <a:ext cx="420120" cy="161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6" name="CustomShape 123"/>
          <p:cNvSpPr/>
          <p:nvPr/>
        </p:nvSpPr>
        <p:spPr>
          <a:xfrm>
            <a:off x="4106880" y="3908880"/>
            <a:ext cx="480600" cy="70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7" name="CustomShape 124"/>
          <p:cNvSpPr/>
          <p:nvPr/>
        </p:nvSpPr>
        <p:spPr>
          <a:xfrm flipV="1">
            <a:off x="4130640" y="3336120"/>
            <a:ext cx="456840" cy="161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8" name="CustomShape 125"/>
          <p:cNvSpPr/>
          <p:nvPr/>
        </p:nvSpPr>
        <p:spPr>
          <a:xfrm flipV="1">
            <a:off x="4130640" y="4619520"/>
            <a:ext cx="456840" cy="33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9" name="CustomShape 126"/>
          <p:cNvSpPr/>
          <p:nvPr/>
        </p:nvSpPr>
        <p:spPr>
          <a:xfrm flipV="1">
            <a:off x="4160880" y="2714400"/>
            <a:ext cx="420120" cy="289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0" name="CustomShape 127"/>
          <p:cNvSpPr/>
          <p:nvPr/>
        </p:nvSpPr>
        <p:spPr>
          <a:xfrm flipV="1">
            <a:off x="4160880" y="3336120"/>
            <a:ext cx="426600" cy="227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1" name="CustomShape 128"/>
          <p:cNvSpPr/>
          <p:nvPr/>
        </p:nvSpPr>
        <p:spPr>
          <a:xfrm>
            <a:off x="4098240" y="1799640"/>
            <a:ext cx="489240" cy="281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2" name="CustomShape 129"/>
          <p:cNvSpPr/>
          <p:nvPr/>
        </p:nvSpPr>
        <p:spPr>
          <a:xfrm>
            <a:off x="4102560" y="2311920"/>
            <a:ext cx="478440" cy="168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3" name="CustomShape 130"/>
          <p:cNvSpPr/>
          <p:nvPr/>
        </p:nvSpPr>
        <p:spPr>
          <a:xfrm>
            <a:off x="4106880" y="3908880"/>
            <a:ext cx="474120" cy="8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4" name="CustomShape 131"/>
          <p:cNvSpPr/>
          <p:nvPr/>
        </p:nvSpPr>
        <p:spPr>
          <a:xfrm flipV="1">
            <a:off x="4130640" y="2714400"/>
            <a:ext cx="450360" cy="172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5" name="CustomShape 132"/>
          <p:cNvSpPr/>
          <p:nvPr/>
        </p:nvSpPr>
        <p:spPr>
          <a:xfrm>
            <a:off x="4477680" y="5517360"/>
            <a:ext cx="1729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3600" spc="-1" strike="noStrike">
                <a:solidFill>
                  <a:srgbClr val="000000"/>
                </a:solidFill>
                <a:latin typeface="Times New Roman"/>
              </a:rPr>
              <a:t>Softmax</a:t>
            </a:r>
            <a:endParaRPr b="0" lang="en-CA" sz="3600" spc="-1" strike="noStrike">
              <a:latin typeface="Arial"/>
            </a:endParaRPr>
          </a:p>
        </p:txBody>
      </p:sp>
      <p:sp>
        <p:nvSpPr>
          <p:cNvPr id="2596" name="CustomShape 133"/>
          <p:cNvSpPr/>
          <p:nvPr/>
        </p:nvSpPr>
        <p:spPr>
          <a:xfrm>
            <a:off x="6028560" y="2716560"/>
            <a:ext cx="2264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7" name="CustomShape 134"/>
          <p:cNvSpPr/>
          <p:nvPr/>
        </p:nvSpPr>
        <p:spPr>
          <a:xfrm>
            <a:off x="6034680" y="3339000"/>
            <a:ext cx="229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8" name="CustomShape 135"/>
          <p:cNvSpPr/>
          <p:nvPr/>
        </p:nvSpPr>
        <p:spPr>
          <a:xfrm flipV="1">
            <a:off x="6028560" y="3993120"/>
            <a:ext cx="22644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9" name="CustomShape 136"/>
          <p:cNvSpPr/>
          <p:nvPr/>
        </p:nvSpPr>
        <p:spPr>
          <a:xfrm>
            <a:off x="6034680" y="4621680"/>
            <a:ext cx="22968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0" name="CustomShape 137"/>
          <p:cNvSpPr/>
          <p:nvPr/>
        </p:nvSpPr>
        <p:spPr>
          <a:xfrm>
            <a:off x="5401440" y="2466360"/>
            <a:ext cx="579240" cy="255852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NORM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601" name="CustomShape 138"/>
          <p:cNvSpPr/>
          <p:nvPr/>
        </p:nvSpPr>
        <p:spPr>
          <a:xfrm rot="16200000">
            <a:off x="5215320" y="4600080"/>
            <a:ext cx="288360" cy="14608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602" name="CustomShape 139"/>
          <p:cNvSpPr/>
          <p:nvPr/>
        </p:nvSpPr>
        <p:spPr>
          <a:xfrm>
            <a:off x="6561360" y="791280"/>
            <a:ext cx="2427120" cy="188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  <a:round/>
          </a:ln>
          <a:effectLst>
            <a:outerShdw blurRad="152400" dir="5400000" dist="317520" rotWithShape="0" sx="90000" sy="-19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c00000"/>
                </a:solidFill>
                <a:latin typeface="Times New Roman"/>
              </a:rPr>
              <a:t>Entropie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c00000"/>
                </a:solidFill>
                <a:latin typeface="Times New Roman"/>
              </a:rPr>
              <a:t>Croisée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603" name="CustomShape 140"/>
          <p:cNvSpPr/>
          <p:nvPr/>
        </p:nvSpPr>
        <p:spPr>
          <a:xfrm>
            <a:off x="7195680" y="2857320"/>
            <a:ext cx="1807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3600" spc="-1" strike="noStrike">
                <a:solidFill>
                  <a:srgbClr val="000000"/>
                </a:solidFill>
                <a:latin typeface="Times New Roman"/>
              </a:rPr>
              <a:t>Softmax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2604" name="" descr=""/>
          <p:cNvPicPr/>
          <p:nvPr/>
        </p:nvPicPr>
        <p:blipFill>
          <a:blip r:embed="rId1"/>
          <a:stretch/>
        </p:blipFill>
        <p:spPr>
          <a:xfrm>
            <a:off x="952560" y="20192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05" name="" descr=""/>
          <p:cNvPicPr/>
          <p:nvPr/>
        </p:nvPicPr>
        <p:blipFill>
          <a:blip r:embed="rId2"/>
          <a:stretch/>
        </p:blipFill>
        <p:spPr>
          <a:xfrm>
            <a:off x="952560" y="25272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06" name="" descr=""/>
          <p:cNvPicPr/>
          <p:nvPr/>
        </p:nvPicPr>
        <p:blipFill>
          <a:blip r:embed="rId3"/>
          <a:stretch/>
        </p:blipFill>
        <p:spPr>
          <a:xfrm>
            <a:off x="952560" y="306072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07" name="" descr=""/>
          <p:cNvPicPr/>
          <p:nvPr/>
        </p:nvPicPr>
        <p:blipFill>
          <a:blip r:embed="rId4"/>
          <a:stretch/>
        </p:blipFill>
        <p:spPr>
          <a:xfrm>
            <a:off x="1054080" y="471168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608" name="" descr=""/>
          <p:cNvPicPr/>
          <p:nvPr/>
        </p:nvPicPr>
        <p:blipFill>
          <a:blip r:embed="rId5"/>
          <a:stretch/>
        </p:blipFill>
        <p:spPr>
          <a:xfrm>
            <a:off x="952560" y="35686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09" name="" descr=""/>
          <p:cNvPicPr/>
          <p:nvPr/>
        </p:nvPicPr>
        <p:blipFill>
          <a:blip r:embed="rId6"/>
          <a:stretch/>
        </p:blipFill>
        <p:spPr>
          <a:xfrm>
            <a:off x="952560" y="4127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10" name="" descr=""/>
          <p:cNvPicPr/>
          <p:nvPr/>
        </p:nvPicPr>
        <p:blipFill>
          <a:blip r:embed="rId7"/>
          <a:stretch/>
        </p:blipFill>
        <p:spPr>
          <a:xfrm>
            <a:off x="228600" y="201924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611" name="" descr=""/>
          <p:cNvPicPr/>
          <p:nvPr/>
        </p:nvPicPr>
        <p:blipFill>
          <a:blip r:embed="rId8"/>
          <a:stretch/>
        </p:blipFill>
        <p:spPr>
          <a:xfrm>
            <a:off x="241200" y="2489040"/>
            <a:ext cx="216000" cy="304920"/>
          </a:xfrm>
          <a:prstGeom prst="rect">
            <a:avLst/>
          </a:prstGeom>
          <a:ln>
            <a:noFill/>
          </a:ln>
        </p:spPr>
      </p:pic>
      <p:pic>
        <p:nvPicPr>
          <p:cNvPr id="2612" name="" descr=""/>
          <p:cNvPicPr/>
          <p:nvPr/>
        </p:nvPicPr>
        <p:blipFill>
          <a:blip r:embed="rId9"/>
          <a:stretch/>
        </p:blipFill>
        <p:spPr>
          <a:xfrm>
            <a:off x="228600" y="369576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613" name="" descr=""/>
          <p:cNvPicPr/>
          <p:nvPr/>
        </p:nvPicPr>
        <p:blipFill>
          <a:blip r:embed="rId10"/>
          <a:stretch/>
        </p:blipFill>
        <p:spPr>
          <a:xfrm>
            <a:off x="304920" y="4267080"/>
            <a:ext cx="101520" cy="165240"/>
          </a:xfrm>
          <a:prstGeom prst="rect">
            <a:avLst/>
          </a:prstGeom>
          <a:ln>
            <a:noFill/>
          </a:ln>
        </p:spPr>
      </p:pic>
      <p:pic>
        <p:nvPicPr>
          <p:cNvPr id="2614" name="" descr=""/>
          <p:cNvPicPr/>
          <p:nvPr/>
        </p:nvPicPr>
        <p:blipFill>
          <a:blip r:embed="rId11"/>
          <a:stretch/>
        </p:blipFill>
        <p:spPr>
          <a:xfrm>
            <a:off x="228600" y="2933640"/>
            <a:ext cx="241200" cy="317520"/>
          </a:xfrm>
          <a:prstGeom prst="rect">
            <a:avLst/>
          </a:prstGeom>
          <a:ln>
            <a:noFill/>
          </a:ln>
        </p:spPr>
      </p:pic>
      <p:pic>
        <p:nvPicPr>
          <p:cNvPr id="2615" name="" descr=""/>
          <p:cNvPicPr/>
          <p:nvPr/>
        </p:nvPicPr>
        <p:blipFill>
          <a:blip r:embed="rId12"/>
          <a:stretch/>
        </p:blipFill>
        <p:spPr>
          <a:xfrm>
            <a:off x="546120" y="160020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616" name="" descr=""/>
          <p:cNvPicPr/>
          <p:nvPr/>
        </p:nvPicPr>
        <p:blipFill>
          <a:blip r:embed="rId13"/>
          <a:stretch/>
        </p:blipFill>
        <p:spPr>
          <a:xfrm>
            <a:off x="1841400" y="28065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17" name="" descr=""/>
          <p:cNvPicPr/>
          <p:nvPr/>
        </p:nvPicPr>
        <p:blipFill>
          <a:blip r:embed="rId14"/>
          <a:stretch/>
        </p:blipFill>
        <p:spPr>
          <a:xfrm>
            <a:off x="1841400" y="33400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18" name="" descr=""/>
          <p:cNvPicPr/>
          <p:nvPr/>
        </p:nvPicPr>
        <p:blipFill>
          <a:blip r:embed="rId15"/>
          <a:stretch/>
        </p:blipFill>
        <p:spPr>
          <a:xfrm>
            <a:off x="1841400" y="38606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19" name="" descr=""/>
          <p:cNvPicPr/>
          <p:nvPr/>
        </p:nvPicPr>
        <p:blipFill>
          <a:blip r:embed="rId16"/>
          <a:stretch/>
        </p:blipFill>
        <p:spPr>
          <a:xfrm>
            <a:off x="1943280" y="444492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620" name="" descr=""/>
          <p:cNvPicPr/>
          <p:nvPr/>
        </p:nvPicPr>
        <p:blipFill>
          <a:blip r:embed="rId17"/>
          <a:stretch/>
        </p:blipFill>
        <p:spPr>
          <a:xfrm>
            <a:off x="1486080" y="1981080"/>
            <a:ext cx="571680" cy="406440"/>
          </a:xfrm>
          <a:prstGeom prst="rect">
            <a:avLst/>
          </a:prstGeom>
          <a:ln>
            <a:noFill/>
          </a:ln>
        </p:spPr>
      </p:pic>
      <p:pic>
        <p:nvPicPr>
          <p:cNvPr id="2621" name="" descr=""/>
          <p:cNvPicPr/>
          <p:nvPr/>
        </p:nvPicPr>
        <p:blipFill>
          <a:blip r:embed="rId18"/>
          <a:stretch/>
        </p:blipFill>
        <p:spPr>
          <a:xfrm>
            <a:off x="4216320" y="168912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622" name="" descr=""/>
          <p:cNvPicPr/>
          <p:nvPr/>
        </p:nvPicPr>
        <p:blipFill>
          <a:blip r:embed="rId19"/>
          <a:stretch/>
        </p:blipFill>
        <p:spPr>
          <a:xfrm>
            <a:off x="177840" y="3365640"/>
            <a:ext cx="393840" cy="279360"/>
          </a:xfrm>
          <a:prstGeom prst="rect">
            <a:avLst/>
          </a:prstGeom>
          <a:ln>
            <a:noFill/>
          </a:ln>
        </p:spPr>
      </p:pic>
      <p:pic>
        <p:nvPicPr>
          <p:cNvPr id="2623" name="" descr=""/>
          <p:cNvPicPr/>
          <p:nvPr/>
        </p:nvPicPr>
        <p:blipFill>
          <a:blip r:embed="rId20"/>
          <a:stretch/>
        </p:blipFill>
        <p:spPr>
          <a:xfrm>
            <a:off x="2705040" y="25779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24" name="" descr=""/>
          <p:cNvPicPr/>
          <p:nvPr/>
        </p:nvPicPr>
        <p:blipFill>
          <a:blip r:embed="rId21"/>
          <a:stretch/>
        </p:blipFill>
        <p:spPr>
          <a:xfrm>
            <a:off x="2705040" y="30862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25" name="" descr=""/>
          <p:cNvPicPr/>
          <p:nvPr/>
        </p:nvPicPr>
        <p:blipFill>
          <a:blip r:embed="rId22"/>
          <a:stretch/>
        </p:blipFill>
        <p:spPr>
          <a:xfrm>
            <a:off x="2705040" y="36194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26" name="" descr=""/>
          <p:cNvPicPr/>
          <p:nvPr/>
        </p:nvPicPr>
        <p:blipFill>
          <a:blip r:embed="rId23"/>
          <a:stretch/>
        </p:blipFill>
        <p:spPr>
          <a:xfrm>
            <a:off x="2832120" y="483876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627" name="" descr=""/>
          <p:cNvPicPr/>
          <p:nvPr/>
        </p:nvPicPr>
        <p:blipFill>
          <a:blip r:embed="rId24"/>
          <a:stretch/>
        </p:blipFill>
        <p:spPr>
          <a:xfrm>
            <a:off x="2705040" y="41274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28" name="" descr=""/>
          <p:cNvPicPr/>
          <p:nvPr/>
        </p:nvPicPr>
        <p:blipFill>
          <a:blip r:embed="rId25"/>
          <a:stretch/>
        </p:blipFill>
        <p:spPr>
          <a:xfrm>
            <a:off x="3733920" y="274320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29" name="" descr=""/>
          <p:cNvPicPr/>
          <p:nvPr/>
        </p:nvPicPr>
        <p:blipFill>
          <a:blip r:embed="rId26"/>
          <a:stretch/>
        </p:blipFill>
        <p:spPr>
          <a:xfrm>
            <a:off x="3733920" y="32637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30" name="" descr=""/>
          <p:cNvPicPr/>
          <p:nvPr/>
        </p:nvPicPr>
        <p:blipFill>
          <a:blip r:embed="rId27"/>
          <a:stretch/>
        </p:blipFill>
        <p:spPr>
          <a:xfrm>
            <a:off x="3733920" y="37846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31" name="" descr=""/>
          <p:cNvPicPr/>
          <p:nvPr/>
        </p:nvPicPr>
        <p:blipFill>
          <a:blip r:embed="rId28"/>
          <a:stretch/>
        </p:blipFill>
        <p:spPr>
          <a:xfrm>
            <a:off x="3886200" y="548640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2632" name="" descr=""/>
          <p:cNvPicPr/>
          <p:nvPr/>
        </p:nvPicPr>
        <p:blipFill>
          <a:blip r:embed="rId29"/>
          <a:stretch/>
        </p:blipFill>
        <p:spPr>
          <a:xfrm>
            <a:off x="3022560" y="173988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633" name="" descr=""/>
          <p:cNvPicPr/>
          <p:nvPr/>
        </p:nvPicPr>
        <p:blipFill>
          <a:blip r:embed="rId30"/>
          <a:stretch/>
        </p:blipFill>
        <p:spPr>
          <a:xfrm>
            <a:off x="3733920" y="16509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34" name="" descr=""/>
          <p:cNvPicPr/>
          <p:nvPr/>
        </p:nvPicPr>
        <p:blipFill>
          <a:blip r:embed="rId31"/>
          <a:stretch/>
        </p:blipFill>
        <p:spPr>
          <a:xfrm>
            <a:off x="3733920" y="218448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35" name="" descr=""/>
          <p:cNvPicPr/>
          <p:nvPr/>
        </p:nvPicPr>
        <p:blipFill>
          <a:blip r:embed="rId32"/>
          <a:stretch/>
        </p:blipFill>
        <p:spPr>
          <a:xfrm>
            <a:off x="3759120" y="431784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36" name="" descr=""/>
          <p:cNvPicPr/>
          <p:nvPr/>
        </p:nvPicPr>
        <p:blipFill>
          <a:blip r:embed="rId33"/>
          <a:stretch/>
        </p:blipFill>
        <p:spPr>
          <a:xfrm>
            <a:off x="3759120" y="4826160"/>
            <a:ext cx="291960" cy="266760"/>
          </a:xfrm>
          <a:prstGeom prst="rect">
            <a:avLst/>
          </a:prstGeom>
          <a:ln>
            <a:noFill/>
          </a:ln>
        </p:spPr>
      </p:pic>
      <p:pic>
        <p:nvPicPr>
          <p:cNvPr id="2637" name="" descr=""/>
          <p:cNvPicPr/>
          <p:nvPr/>
        </p:nvPicPr>
        <p:blipFill>
          <a:blip r:embed="rId34"/>
          <a:stretch/>
        </p:blipFill>
        <p:spPr>
          <a:xfrm>
            <a:off x="2108160" y="2298600"/>
            <a:ext cx="596880" cy="406440"/>
          </a:xfrm>
          <a:prstGeom prst="rect">
            <a:avLst/>
          </a:prstGeom>
          <a:ln>
            <a:noFill/>
          </a:ln>
        </p:spPr>
      </p:pic>
      <p:pic>
        <p:nvPicPr>
          <p:cNvPr id="2638" name="" descr=""/>
          <p:cNvPicPr/>
          <p:nvPr/>
        </p:nvPicPr>
        <p:blipFill>
          <a:blip r:embed="rId35"/>
          <a:stretch/>
        </p:blipFill>
        <p:spPr>
          <a:xfrm>
            <a:off x="4635360" y="2590920"/>
            <a:ext cx="444600" cy="266760"/>
          </a:xfrm>
          <a:prstGeom prst="rect">
            <a:avLst/>
          </a:prstGeom>
          <a:ln>
            <a:noFill/>
          </a:ln>
        </p:spPr>
      </p:pic>
      <p:pic>
        <p:nvPicPr>
          <p:cNvPr id="2639" name="" descr=""/>
          <p:cNvPicPr/>
          <p:nvPr/>
        </p:nvPicPr>
        <p:blipFill>
          <a:blip r:embed="rId36"/>
          <a:stretch/>
        </p:blipFill>
        <p:spPr>
          <a:xfrm>
            <a:off x="4648320" y="3213000"/>
            <a:ext cx="444600" cy="266760"/>
          </a:xfrm>
          <a:prstGeom prst="rect">
            <a:avLst/>
          </a:prstGeom>
          <a:ln>
            <a:noFill/>
          </a:ln>
        </p:spPr>
      </p:pic>
      <p:pic>
        <p:nvPicPr>
          <p:cNvPr id="2640" name="" descr=""/>
          <p:cNvPicPr/>
          <p:nvPr/>
        </p:nvPicPr>
        <p:blipFill>
          <a:blip r:embed="rId37"/>
          <a:stretch/>
        </p:blipFill>
        <p:spPr>
          <a:xfrm>
            <a:off x="4648320" y="3886200"/>
            <a:ext cx="444600" cy="266760"/>
          </a:xfrm>
          <a:prstGeom prst="rect">
            <a:avLst/>
          </a:prstGeom>
          <a:ln>
            <a:noFill/>
          </a:ln>
        </p:spPr>
      </p:pic>
      <p:pic>
        <p:nvPicPr>
          <p:cNvPr id="2641" name="" descr=""/>
          <p:cNvPicPr/>
          <p:nvPr/>
        </p:nvPicPr>
        <p:blipFill>
          <a:blip r:embed="rId38"/>
          <a:stretch/>
        </p:blipFill>
        <p:spPr>
          <a:xfrm>
            <a:off x="4660920" y="4508640"/>
            <a:ext cx="444600" cy="266760"/>
          </a:xfrm>
          <a:prstGeom prst="rect">
            <a:avLst/>
          </a:prstGeom>
          <a:ln>
            <a:noFill/>
          </a:ln>
        </p:spPr>
      </p:pic>
      <p:pic>
        <p:nvPicPr>
          <p:cNvPr id="2642" name="" descr=""/>
          <p:cNvPicPr/>
          <p:nvPr/>
        </p:nvPicPr>
        <p:blipFill>
          <a:blip r:embed="rId39"/>
          <a:stretch/>
        </p:blipFill>
        <p:spPr>
          <a:xfrm>
            <a:off x="6222960" y="3187800"/>
            <a:ext cx="609480" cy="330120"/>
          </a:xfrm>
          <a:prstGeom prst="rect">
            <a:avLst/>
          </a:prstGeom>
          <a:ln>
            <a:noFill/>
          </a:ln>
        </p:spPr>
      </p:pic>
      <p:pic>
        <p:nvPicPr>
          <p:cNvPr id="2643" name="" descr=""/>
          <p:cNvPicPr/>
          <p:nvPr/>
        </p:nvPicPr>
        <p:blipFill>
          <a:blip r:embed="rId40"/>
          <a:stretch/>
        </p:blipFill>
        <p:spPr>
          <a:xfrm>
            <a:off x="6197760" y="2540160"/>
            <a:ext cx="635040" cy="330120"/>
          </a:xfrm>
          <a:prstGeom prst="rect">
            <a:avLst/>
          </a:prstGeom>
          <a:ln>
            <a:noFill/>
          </a:ln>
        </p:spPr>
      </p:pic>
      <p:pic>
        <p:nvPicPr>
          <p:cNvPr id="2644" name="" descr=""/>
          <p:cNvPicPr/>
          <p:nvPr/>
        </p:nvPicPr>
        <p:blipFill>
          <a:blip r:embed="rId41"/>
          <a:stretch/>
        </p:blipFill>
        <p:spPr>
          <a:xfrm>
            <a:off x="6235560" y="4457880"/>
            <a:ext cx="609480" cy="330120"/>
          </a:xfrm>
          <a:prstGeom prst="rect">
            <a:avLst/>
          </a:prstGeom>
          <a:ln>
            <a:noFill/>
          </a:ln>
        </p:spPr>
      </p:pic>
      <p:pic>
        <p:nvPicPr>
          <p:cNvPr id="2645" name="" descr=""/>
          <p:cNvPicPr/>
          <p:nvPr/>
        </p:nvPicPr>
        <p:blipFill>
          <a:blip r:embed="rId42"/>
          <a:stretch/>
        </p:blipFill>
        <p:spPr>
          <a:xfrm>
            <a:off x="6210360" y="3809880"/>
            <a:ext cx="635040" cy="330120"/>
          </a:xfrm>
          <a:prstGeom prst="rect">
            <a:avLst/>
          </a:prstGeom>
          <a:ln>
            <a:noFill/>
          </a:ln>
        </p:spPr>
      </p:pic>
      <p:pic>
        <p:nvPicPr>
          <p:cNvPr id="2646" name="" descr=""/>
          <p:cNvPicPr/>
          <p:nvPr/>
        </p:nvPicPr>
        <p:blipFill>
          <a:blip r:embed="rId43"/>
          <a:stretch/>
        </p:blipFill>
        <p:spPr>
          <a:xfrm>
            <a:off x="3657600" y="6210360"/>
            <a:ext cx="4965840" cy="533520"/>
          </a:xfrm>
          <a:prstGeom prst="rect">
            <a:avLst/>
          </a:prstGeom>
          <a:ln>
            <a:noFill/>
          </a:ln>
        </p:spPr>
      </p:pic>
      <p:pic>
        <p:nvPicPr>
          <p:cNvPr id="2647" name="" descr=""/>
          <p:cNvPicPr/>
          <p:nvPr/>
        </p:nvPicPr>
        <p:blipFill>
          <a:blip r:embed="rId44"/>
          <a:stretch/>
        </p:blipFill>
        <p:spPr>
          <a:xfrm>
            <a:off x="7226280" y="3467160"/>
            <a:ext cx="1790640" cy="96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6" dur="indefinite" restart="never" nodeType="tmRoot">
          <p:childTnLst>
            <p:seq>
              <p:cTn id="367" dur="indefinite" nodeType="mainSeq">
                <p:childTnLst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6" dur="5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9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TextShape 1"/>
          <p:cNvSpPr txBox="1"/>
          <p:nvPr/>
        </p:nvSpPr>
        <p:spPr>
          <a:xfrm>
            <a:off x="663480" y="6094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Simulation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9" name="CustomShape 2"/>
          <p:cNvSpPr/>
          <p:nvPr/>
        </p:nvSpPr>
        <p:spPr>
          <a:xfrm>
            <a:off x="44280" y="3591360"/>
            <a:ext cx="9010440" cy="44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000000"/>
                </a:solidFill>
                <a:latin typeface="Times New Roman"/>
              </a:rPr>
              <a:t>http://cs.stanford.edu/people/karpathy/convnetjs/demo/classify2d.html</a:t>
            </a:r>
            <a:endParaRPr b="0" lang="en-CA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TextShape 1"/>
          <p:cNvSpPr txBox="1"/>
          <p:nvPr/>
        </p:nvSpPr>
        <p:spPr>
          <a:xfrm>
            <a:off x="501480" y="1587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Comment faire une prédiction?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1" name="CustomShape 2"/>
          <p:cNvSpPr/>
          <p:nvPr/>
        </p:nvSpPr>
        <p:spPr>
          <a:xfrm>
            <a:off x="501480" y="2048400"/>
            <a:ext cx="6102000" cy="42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3333cc"/>
                </a:solidFill>
                <a:latin typeface="Courier New"/>
              </a:rPr>
              <a:t>import</a:t>
            </a: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 numpy </a:t>
            </a:r>
            <a:r>
              <a:rPr b="1" lang="en-US" sz="1600" spc="-1" strike="noStrike">
                <a:solidFill>
                  <a:srgbClr val="3333cc"/>
                </a:solidFill>
                <a:latin typeface="Courier New"/>
              </a:rPr>
              <a:t>as</a:t>
            </a: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 np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3333cc"/>
                </a:solidFill>
                <a:latin typeface="Courier New"/>
              </a:rPr>
              <a:t>def</a:t>
            </a: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1" lang="en-US" sz="1600" spc="-1" strike="noStrike">
                <a:solidFill>
                  <a:srgbClr val="000000"/>
                </a:solidFill>
                <a:latin typeface="Courier New"/>
              </a:rPr>
              <a:t>sigmoid</a:t>
            </a: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(x):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    </a:t>
            </a:r>
            <a:r>
              <a:rPr b="1" lang="en-US" sz="1600" spc="-1" strike="noStrike">
                <a:solidFill>
                  <a:srgbClr val="3333cc"/>
                </a:solidFill>
                <a:latin typeface="Courier New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 1.0 / (1.0+np.exp(-x))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x = np.insert(x,0,1) # Ajouter biais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    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H1 = sigmoid(np.dot(W0,x))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H1 = np.insert(H1,0,1) # Ajouter biais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H2 = sigmoid(np.dot(W1,H1))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H2 = np.insert(H2,0,1) # Ajouter biais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H3 = sigmoid(np.dot(W2,H2))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H3 = np.insert(H3,0,1) # Ajouter biais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y_pred = np.dot(W3,H3)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652" name="CustomShape 3"/>
          <p:cNvSpPr/>
          <p:nvPr/>
        </p:nvSpPr>
        <p:spPr>
          <a:xfrm>
            <a:off x="392760" y="1071000"/>
            <a:ext cx="54115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Ex.: faire transiter un signal de 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l’entrée à la sortie 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        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d’un réseau à 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3 couches cachées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653" name="CustomShape 4"/>
          <p:cNvSpPr/>
          <p:nvPr/>
        </p:nvSpPr>
        <p:spPr>
          <a:xfrm>
            <a:off x="5403960" y="3753000"/>
            <a:ext cx="114120" cy="520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2654" name="CustomShape 5"/>
          <p:cNvSpPr/>
          <p:nvPr/>
        </p:nvSpPr>
        <p:spPr>
          <a:xfrm>
            <a:off x="5403960" y="4591080"/>
            <a:ext cx="114120" cy="520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2655" name="CustomShape 6"/>
          <p:cNvSpPr/>
          <p:nvPr/>
        </p:nvSpPr>
        <p:spPr>
          <a:xfrm>
            <a:off x="5403960" y="5367240"/>
            <a:ext cx="114120" cy="520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2656" name="CustomShape 7"/>
          <p:cNvSpPr/>
          <p:nvPr/>
        </p:nvSpPr>
        <p:spPr>
          <a:xfrm>
            <a:off x="5569200" y="3782520"/>
            <a:ext cx="1341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Couche 1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657" name="CustomShape 8"/>
          <p:cNvSpPr/>
          <p:nvPr/>
        </p:nvSpPr>
        <p:spPr>
          <a:xfrm>
            <a:off x="5569200" y="4591080"/>
            <a:ext cx="1341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Couche 2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658" name="CustomShape 9"/>
          <p:cNvSpPr/>
          <p:nvPr/>
        </p:nvSpPr>
        <p:spPr>
          <a:xfrm>
            <a:off x="5569200" y="5367240"/>
            <a:ext cx="1341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Couche 3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659" name="CustomShape 10"/>
          <p:cNvSpPr/>
          <p:nvPr/>
        </p:nvSpPr>
        <p:spPr>
          <a:xfrm>
            <a:off x="5403960" y="6025320"/>
            <a:ext cx="114120" cy="300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2660" name="CustomShape 11"/>
          <p:cNvSpPr/>
          <p:nvPr/>
        </p:nvSpPr>
        <p:spPr>
          <a:xfrm>
            <a:off x="5570280" y="5912640"/>
            <a:ext cx="1868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Couche sortie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661" name="CustomShape 12"/>
          <p:cNvSpPr/>
          <p:nvPr/>
        </p:nvSpPr>
        <p:spPr>
          <a:xfrm>
            <a:off x="7594560" y="3333600"/>
            <a:ext cx="43920" cy="299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662" name="CustomShape 13"/>
          <p:cNvSpPr/>
          <p:nvPr/>
        </p:nvSpPr>
        <p:spPr>
          <a:xfrm rot="5400000">
            <a:off x="6781680" y="4392000"/>
            <a:ext cx="248040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fr-CA" sz="3200" spc="-1" strike="noStrike">
                <a:solidFill>
                  <a:srgbClr val="ff0000"/>
                </a:solidFill>
                <a:latin typeface="Times New Roman"/>
              </a:rPr>
              <a:t>Forward pass</a:t>
            </a:r>
            <a:endParaRPr b="0" lang="en-CA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0" dur="indefinite" restart="never" nodeType="tmRoot">
          <p:childTnLst>
            <p:seq>
              <p:cTn id="381" dur="indefinite" nodeType="mainSeq">
                <p:childTnLst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CustomShape 1"/>
          <p:cNvSpPr/>
          <p:nvPr/>
        </p:nvSpPr>
        <p:spPr>
          <a:xfrm>
            <a:off x="428400" y="195480"/>
            <a:ext cx="8302680" cy="698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Comment optimiser les paramètres?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664" name="TextShape 2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30B11670-20E4-4325-8C2A-23771A16816C}" type="slidenum"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2665" name="CustomShape 3"/>
          <p:cNvSpPr/>
          <p:nvPr/>
        </p:nvSpPr>
        <p:spPr>
          <a:xfrm>
            <a:off x="871560" y="1331640"/>
            <a:ext cx="6351840" cy="24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3600" spc="-1" strike="noStrike">
                <a:solidFill>
                  <a:srgbClr val="000000"/>
                </a:solidFill>
                <a:latin typeface="Times New Roman"/>
              </a:rPr>
              <a:t>0</a:t>
            </a: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- Partant de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Trouver une function de régularisation. En général</a:t>
            </a:r>
            <a:endParaRPr b="0" lang="en-CA" sz="2400" spc="-1" strike="noStrike">
              <a:latin typeface="Arial"/>
            </a:endParaRPr>
          </a:p>
        </p:txBody>
      </p:sp>
      <p:grpSp>
        <p:nvGrpSpPr>
          <p:cNvPr id="2666" name="Group 4"/>
          <p:cNvGrpSpPr/>
          <p:nvPr/>
        </p:nvGrpSpPr>
        <p:grpSpPr>
          <a:xfrm>
            <a:off x="1728720" y="2009880"/>
            <a:ext cx="4919040" cy="759960"/>
            <a:chOff x="1728720" y="2009880"/>
            <a:chExt cx="4919040" cy="759960"/>
          </a:xfrm>
        </p:grpSpPr>
      </p:grpSp>
      <p:pic>
        <p:nvPicPr>
          <p:cNvPr id="2667" name="" descr=""/>
          <p:cNvPicPr/>
          <p:nvPr/>
        </p:nvPicPr>
        <p:blipFill>
          <a:blip r:embed="rId1"/>
          <a:stretch/>
        </p:blipFill>
        <p:spPr>
          <a:xfrm>
            <a:off x="1727280" y="2006640"/>
            <a:ext cx="3403440" cy="749160"/>
          </a:xfrm>
          <a:prstGeom prst="rect">
            <a:avLst/>
          </a:prstGeom>
          <a:ln>
            <a:noFill/>
          </a:ln>
        </p:spPr>
      </p:pic>
      <p:pic>
        <p:nvPicPr>
          <p:cNvPr id="2668" name="" descr=""/>
          <p:cNvPicPr/>
          <p:nvPr/>
        </p:nvPicPr>
        <p:blipFill>
          <a:blip r:embed="rId2"/>
          <a:stretch/>
        </p:blipFill>
        <p:spPr>
          <a:xfrm>
            <a:off x="4978440" y="2006640"/>
            <a:ext cx="1650960" cy="698400"/>
          </a:xfrm>
          <a:prstGeom prst="rect">
            <a:avLst/>
          </a:prstGeom>
          <a:ln>
            <a:noFill/>
          </a:ln>
        </p:spPr>
      </p:pic>
      <p:pic>
        <p:nvPicPr>
          <p:cNvPr id="2669" name="" descr=""/>
          <p:cNvPicPr/>
          <p:nvPr/>
        </p:nvPicPr>
        <p:blipFill>
          <a:blip r:embed="rId3"/>
          <a:stretch/>
        </p:blipFill>
        <p:spPr>
          <a:xfrm>
            <a:off x="2438280" y="4229280"/>
            <a:ext cx="3441600" cy="63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6" dur="indefinite" restart="never" nodeType="tmRoot">
          <p:childTnLst>
            <p:seq>
              <p:cTn id="407" dur="indefinite" nodeType="mainSeq">
                <p:childTnLst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CustomShape 1"/>
          <p:cNvSpPr/>
          <p:nvPr/>
        </p:nvSpPr>
        <p:spPr>
          <a:xfrm>
            <a:off x="428400" y="195480"/>
            <a:ext cx="8302680" cy="698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Comment optimiser les paramètres?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671" name="CustomShape 2"/>
          <p:cNvSpPr/>
          <p:nvPr/>
        </p:nvSpPr>
        <p:spPr>
          <a:xfrm>
            <a:off x="895680" y="1334880"/>
            <a:ext cx="6292080" cy="21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3600" spc="-1" strike="noStrike">
                <a:solidFill>
                  <a:srgbClr val="000000"/>
                </a:solidFill>
                <a:latin typeface="Times New Roman"/>
              </a:rPr>
              <a:t>1-</a:t>
            </a: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 Trouver une loss </a:t>
            </a:r>
            <a:r>
              <a:rPr b="0" i="1" lang="en-CA" sz="2400" spc="-1" strike="noStrike">
                <a:solidFill>
                  <a:srgbClr val="000000"/>
                </a:solidFill>
                <a:latin typeface="Times New Roman"/>
              </a:rPr>
              <a:t>              </a:t>
            </a: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comme par exemple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</p:txBody>
      </p:sp>
      <p:sp>
        <p:nvSpPr>
          <p:cNvPr id="2672" name="CustomShape 3"/>
          <p:cNvSpPr/>
          <p:nvPr/>
        </p:nvSpPr>
        <p:spPr>
          <a:xfrm>
            <a:off x="1961280" y="1839600"/>
            <a:ext cx="42472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ff0000"/>
                </a:solidFill>
                <a:latin typeface="Times New Roman"/>
              </a:rPr>
              <a:t>Hinge loss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ff0000"/>
                </a:solidFill>
                <a:latin typeface="Times New Roman"/>
              </a:rPr>
              <a:t>Entropie croisée (</a:t>
            </a:r>
            <a:r>
              <a:rPr b="1" i="1" lang="en-CA" sz="2400" spc="-1" strike="noStrike">
                <a:solidFill>
                  <a:srgbClr val="ff0000"/>
                </a:solidFill>
                <a:latin typeface="Times New Roman"/>
              </a:rPr>
              <a:t>cross entropy</a:t>
            </a:r>
            <a:r>
              <a:rPr b="1" lang="en-CA" sz="2400" spc="-1" strike="noStrike">
                <a:solidFill>
                  <a:srgbClr val="ff0000"/>
                </a:solidFill>
                <a:latin typeface="Times New Roman"/>
              </a:rPr>
              <a:t>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673" name="CustomShape 4"/>
          <p:cNvSpPr/>
          <p:nvPr/>
        </p:nvSpPr>
        <p:spPr>
          <a:xfrm>
            <a:off x="2475360" y="3452400"/>
            <a:ext cx="56858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N’oubliez pas d’ajuster la </a:t>
            </a:r>
            <a:r>
              <a:rPr b="0" lang="en-CA" sz="2400" spc="-1" strike="noStrike" u="sng">
                <a:solidFill>
                  <a:srgbClr val="000000"/>
                </a:solidFill>
                <a:uFillTx/>
                <a:latin typeface="Times New Roman"/>
              </a:rPr>
              <a:t>sortie du réseau </a:t>
            </a: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en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fonction de la </a:t>
            </a:r>
            <a:r>
              <a:rPr b="0" lang="en-CA" sz="2400" spc="-1" strike="noStrike" u="sng">
                <a:solidFill>
                  <a:srgbClr val="000000"/>
                </a:solidFill>
                <a:uFillTx/>
                <a:latin typeface="Times New Roman"/>
              </a:rPr>
              <a:t>loss </a:t>
            </a: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que vous aurez choisi.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2674" name="Picture 2" descr="https://findicons.com/files/icons/1620/crystal_project/128/alert.png"/>
          <p:cNvPicPr/>
          <p:nvPr/>
        </p:nvPicPr>
        <p:blipFill>
          <a:blip r:embed="rId1"/>
          <a:stretch/>
        </p:blipFill>
        <p:spPr>
          <a:xfrm>
            <a:off x="254160" y="2865960"/>
            <a:ext cx="2003040" cy="2003040"/>
          </a:xfrm>
          <a:prstGeom prst="rect">
            <a:avLst/>
          </a:prstGeom>
          <a:ln>
            <a:noFill/>
          </a:ln>
        </p:spPr>
      </p:pic>
      <p:sp>
        <p:nvSpPr>
          <p:cNvPr id="2675" name="CustomShape 5"/>
          <p:cNvSpPr/>
          <p:nvPr/>
        </p:nvSpPr>
        <p:spPr>
          <a:xfrm>
            <a:off x="3121560" y="4834440"/>
            <a:ext cx="3402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CA" sz="2400" spc="-1" strike="noStrike">
                <a:solidFill>
                  <a:srgbClr val="ff0000"/>
                </a:solidFill>
                <a:latin typeface="Times New Roman"/>
              </a:rPr>
              <a:t>cross entropy =&gt; Softmax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2676" name="" descr=""/>
          <p:cNvPicPr/>
          <p:nvPr/>
        </p:nvPicPr>
        <p:blipFill>
          <a:blip r:embed="rId2"/>
          <a:stretch/>
        </p:blipFill>
        <p:spPr>
          <a:xfrm>
            <a:off x="3467160" y="1486080"/>
            <a:ext cx="1130400" cy="50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4" dur="indefinite" restart="never" nodeType="tmRoot">
          <p:childTnLst>
            <p:seq>
              <p:cTn id="415" dur="indefinite" nodeType="mainSeq">
                <p:childTnLst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CustomShape 1"/>
          <p:cNvSpPr/>
          <p:nvPr/>
        </p:nvSpPr>
        <p:spPr>
          <a:xfrm>
            <a:off x="428400" y="195480"/>
            <a:ext cx="8302680" cy="698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Comment optimiser les paramètres?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678" name="TextShape 2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27EFF7ED-A85E-4B9F-81CB-938B15B36A19}" type="slidenum"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2679" name="CustomShape 3"/>
          <p:cNvSpPr/>
          <p:nvPr/>
        </p:nvSpPr>
        <p:spPr>
          <a:xfrm>
            <a:off x="857520" y="1334880"/>
            <a:ext cx="821376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3600" spc="-1" strike="noStrike">
                <a:solidFill>
                  <a:srgbClr val="000000"/>
                </a:solidFill>
                <a:latin typeface="Times New Roman"/>
              </a:rPr>
              <a:t>2-</a:t>
            </a: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 Calculer le gradient de la loss par rapport à chaque paramètre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et lancer un algorithme de </a:t>
            </a:r>
            <a:r>
              <a:rPr b="0" lang="en-CA" sz="2400" spc="-1" strike="noStrike" u="sng">
                <a:solidFill>
                  <a:srgbClr val="000000"/>
                </a:solidFill>
                <a:uFillTx/>
                <a:latin typeface="Times New Roman"/>
              </a:rPr>
              <a:t>descente de gradient </a:t>
            </a: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pour mettre à jour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les paramètres.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2680" name="" descr=""/>
          <p:cNvPicPr/>
          <p:nvPr/>
        </p:nvPicPr>
        <p:blipFill>
          <a:blip r:embed="rId1"/>
          <a:stretch/>
        </p:blipFill>
        <p:spPr>
          <a:xfrm>
            <a:off x="1917720" y="4216320"/>
            <a:ext cx="4699080" cy="1079640"/>
          </a:xfrm>
          <a:prstGeom prst="rect">
            <a:avLst/>
          </a:prstGeom>
          <a:ln>
            <a:noFill/>
          </a:ln>
        </p:spPr>
      </p:pic>
      <p:pic>
        <p:nvPicPr>
          <p:cNvPr id="2681" name="" descr=""/>
          <p:cNvPicPr/>
          <p:nvPr/>
        </p:nvPicPr>
        <p:blipFill>
          <a:blip r:embed="rId2"/>
          <a:stretch/>
        </p:blipFill>
        <p:spPr>
          <a:xfrm>
            <a:off x="2324160" y="1981080"/>
            <a:ext cx="3822840" cy="140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CustomShape 1"/>
          <p:cNvSpPr/>
          <p:nvPr/>
        </p:nvSpPr>
        <p:spPr>
          <a:xfrm>
            <a:off x="428400" y="195480"/>
            <a:ext cx="8302680" cy="698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Comment optimiser les paramètres?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683" name="TextShape 2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E5089A2D-F626-48AD-B0B9-868FD246DCEB}" type="slidenum"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2684" name="Line 3"/>
          <p:cNvSpPr/>
          <p:nvPr/>
        </p:nvSpPr>
        <p:spPr>
          <a:xfrm flipV="1">
            <a:off x="5097240" y="4371480"/>
            <a:ext cx="3733200" cy="3132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685" name="" descr=""/>
          <p:cNvPicPr/>
          <p:nvPr/>
        </p:nvPicPr>
        <p:blipFill>
          <a:blip r:embed="rId1"/>
          <a:stretch/>
        </p:blipFill>
        <p:spPr>
          <a:xfrm>
            <a:off x="520560" y="3645000"/>
            <a:ext cx="8394840" cy="10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Picture 946" descr="Depressed businessman. Isolated Free Photo"/>
          <p:cNvPicPr/>
          <p:nvPr/>
        </p:nvPicPr>
        <p:blipFill>
          <a:blip r:embed="rId1"/>
          <a:stretch/>
        </p:blipFill>
        <p:spPr>
          <a:xfrm>
            <a:off x="190800" y="3830040"/>
            <a:ext cx="2296800" cy="2502360"/>
          </a:xfrm>
          <a:prstGeom prst="rect">
            <a:avLst/>
          </a:prstGeom>
          <a:ln>
            <a:noFill/>
          </a:ln>
        </p:spPr>
      </p:pic>
      <p:sp>
        <p:nvSpPr>
          <p:cNvPr id="2687" name="CustomShape 1"/>
          <p:cNvSpPr/>
          <p:nvPr/>
        </p:nvSpPr>
        <p:spPr>
          <a:xfrm>
            <a:off x="246960" y="268200"/>
            <a:ext cx="7772040" cy="65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Disparition du gradient </a:t>
            </a:r>
            <a:endParaRPr b="0" lang="en-CA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</a:rPr>
              <a:t>(vanishing gradient)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688" name="TextShape 2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466D9B62-3655-49A2-A7EA-57580DD42711}" type="slidenum">
              <a:rPr b="0" lang="en-C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  <p:sp>
        <p:nvSpPr>
          <p:cNvPr id="2689" name="CustomShape 3"/>
          <p:cNvSpPr/>
          <p:nvPr/>
        </p:nvSpPr>
        <p:spPr>
          <a:xfrm>
            <a:off x="1721160" y="1700280"/>
            <a:ext cx="334080" cy="2880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690" name="CustomShape 4"/>
          <p:cNvSpPr/>
          <p:nvPr/>
        </p:nvSpPr>
        <p:spPr>
          <a:xfrm>
            <a:off x="1721160" y="2066040"/>
            <a:ext cx="334080" cy="2880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691" name="CustomShape 5"/>
          <p:cNvSpPr/>
          <p:nvPr/>
        </p:nvSpPr>
        <p:spPr>
          <a:xfrm>
            <a:off x="1721160" y="2822400"/>
            <a:ext cx="334080" cy="2880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692" name="CustomShape 6"/>
          <p:cNvSpPr/>
          <p:nvPr/>
        </p:nvSpPr>
        <p:spPr>
          <a:xfrm flipV="1">
            <a:off x="2055600" y="1264320"/>
            <a:ext cx="823680" cy="5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3" name="CustomShape 7"/>
          <p:cNvSpPr/>
          <p:nvPr/>
        </p:nvSpPr>
        <p:spPr>
          <a:xfrm flipV="1">
            <a:off x="2055600" y="1264320"/>
            <a:ext cx="823680" cy="94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4" name="CustomShape 8"/>
          <p:cNvSpPr/>
          <p:nvPr/>
        </p:nvSpPr>
        <p:spPr>
          <a:xfrm flipV="1">
            <a:off x="2055600" y="1263600"/>
            <a:ext cx="823680" cy="170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5" name="CustomShape 9"/>
          <p:cNvSpPr/>
          <p:nvPr/>
        </p:nvSpPr>
        <p:spPr>
          <a:xfrm flipV="1">
            <a:off x="2075040" y="1263600"/>
            <a:ext cx="804240" cy="227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6" name="CustomShape 10"/>
          <p:cNvSpPr/>
          <p:nvPr/>
        </p:nvSpPr>
        <p:spPr>
          <a:xfrm>
            <a:off x="1740600" y="3398400"/>
            <a:ext cx="334080" cy="2880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697" name="CustomShape 11"/>
          <p:cNvSpPr/>
          <p:nvPr/>
        </p:nvSpPr>
        <p:spPr>
          <a:xfrm>
            <a:off x="6940800" y="2201040"/>
            <a:ext cx="3013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8" name="CustomShape 12"/>
          <p:cNvSpPr/>
          <p:nvPr/>
        </p:nvSpPr>
        <p:spPr>
          <a:xfrm>
            <a:off x="2879640" y="1070640"/>
            <a:ext cx="445680" cy="387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9" name="CustomShape 13"/>
          <p:cNvSpPr/>
          <p:nvPr/>
        </p:nvSpPr>
        <p:spPr>
          <a:xfrm>
            <a:off x="2879640" y="1506960"/>
            <a:ext cx="445680" cy="387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0" name="CustomShape 14"/>
          <p:cNvSpPr/>
          <p:nvPr/>
        </p:nvSpPr>
        <p:spPr>
          <a:xfrm>
            <a:off x="2885760" y="2795760"/>
            <a:ext cx="445680" cy="387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1" name="CustomShape 15"/>
          <p:cNvSpPr/>
          <p:nvPr/>
        </p:nvSpPr>
        <p:spPr>
          <a:xfrm flipV="1">
            <a:off x="2075040" y="2989800"/>
            <a:ext cx="810360" cy="55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2" name="CustomShape 16"/>
          <p:cNvSpPr/>
          <p:nvPr/>
        </p:nvSpPr>
        <p:spPr>
          <a:xfrm flipV="1">
            <a:off x="2055600" y="1700640"/>
            <a:ext cx="823680" cy="14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3" name="CustomShape 17"/>
          <p:cNvSpPr/>
          <p:nvPr/>
        </p:nvSpPr>
        <p:spPr>
          <a:xfrm>
            <a:off x="2055600" y="1844640"/>
            <a:ext cx="829800" cy="114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4" name="CustomShape 18"/>
          <p:cNvSpPr/>
          <p:nvPr/>
        </p:nvSpPr>
        <p:spPr>
          <a:xfrm flipV="1">
            <a:off x="2075040" y="1700640"/>
            <a:ext cx="804240" cy="184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5" name="CustomShape 19"/>
          <p:cNvSpPr/>
          <p:nvPr/>
        </p:nvSpPr>
        <p:spPr>
          <a:xfrm>
            <a:off x="2055600" y="2966760"/>
            <a:ext cx="829800" cy="2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6" name="CustomShape 20"/>
          <p:cNvSpPr/>
          <p:nvPr/>
        </p:nvSpPr>
        <p:spPr>
          <a:xfrm>
            <a:off x="4070880" y="1301040"/>
            <a:ext cx="445680" cy="387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7" name="CustomShape 21"/>
          <p:cNvSpPr/>
          <p:nvPr/>
        </p:nvSpPr>
        <p:spPr>
          <a:xfrm>
            <a:off x="4070880" y="2125440"/>
            <a:ext cx="445680" cy="387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8" name="CustomShape 22"/>
          <p:cNvSpPr/>
          <p:nvPr/>
        </p:nvSpPr>
        <p:spPr>
          <a:xfrm>
            <a:off x="4070880" y="2602440"/>
            <a:ext cx="445680" cy="387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9" name="CustomShape 23"/>
          <p:cNvSpPr/>
          <p:nvPr/>
        </p:nvSpPr>
        <p:spPr>
          <a:xfrm>
            <a:off x="3325320" y="1264680"/>
            <a:ext cx="745200" cy="23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0" name="CustomShape 24"/>
          <p:cNvSpPr/>
          <p:nvPr/>
        </p:nvSpPr>
        <p:spPr>
          <a:xfrm flipV="1">
            <a:off x="3331440" y="2318400"/>
            <a:ext cx="73908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1" name="CustomShape 25"/>
          <p:cNvSpPr/>
          <p:nvPr/>
        </p:nvSpPr>
        <p:spPr>
          <a:xfrm flipV="1">
            <a:off x="3325320" y="1494000"/>
            <a:ext cx="745200" cy="20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2" name="CustomShape 26"/>
          <p:cNvSpPr/>
          <p:nvPr/>
        </p:nvSpPr>
        <p:spPr>
          <a:xfrm flipV="1">
            <a:off x="3331440" y="1494000"/>
            <a:ext cx="739080" cy="149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3" name="CustomShape 27"/>
          <p:cNvSpPr/>
          <p:nvPr/>
        </p:nvSpPr>
        <p:spPr>
          <a:xfrm flipV="1">
            <a:off x="3331440" y="2795400"/>
            <a:ext cx="739080" cy="19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4" name="CustomShape 28"/>
          <p:cNvSpPr/>
          <p:nvPr/>
        </p:nvSpPr>
        <p:spPr>
          <a:xfrm>
            <a:off x="3325320" y="1264680"/>
            <a:ext cx="745200" cy="105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5" name="CustomShape 29"/>
          <p:cNvSpPr/>
          <p:nvPr/>
        </p:nvSpPr>
        <p:spPr>
          <a:xfrm>
            <a:off x="3325320" y="1264680"/>
            <a:ext cx="745200" cy="153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6" name="CustomShape 30"/>
          <p:cNvSpPr/>
          <p:nvPr/>
        </p:nvSpPr>
        <p:spPr>
          <a:xfrm>
            <a:off x="3325320" y="1701000"/>
            <a:ext cx="745200" cy="61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7" name="CustomShape 31"/>
          <p:cNvSpPr/>
          <p:nvPr/>
        </p:nvSpPr>
        <p:spPr>
          <a:xfrm>
            <a:off x="3325320" y="1701000"/>
            <a:ext cx="745200" cy="109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8" name="CustomShape 32"/>
          <p:cNvSpPr/>
          <p:nvPr/>
        </p:nvSpPr>
        <p:spPr>
          <a:xfrm>
            <a:off x="5822640" y="1098000"/>
            <a:ext cx="672120" cy="110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9" name="CustomShape 33"/>
          <p:cNvSpPr/>
          <p:nvPr/>
        </p:nvSpPr>
        <p:spPr>
          <a:xfrm>
            <a:off x="6495120" y="2007000"/>
            <a:ext cx="445680" cy="38772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720" name="CustomShape 34"/>
          <p:cNvSpPr/>
          <p:nvPr/>
        </p:nvSpPr>
        <p:spPr>
          <a:xfrm>
            <a:off x="5822640" y="1534320"/>
            <a:ext cx="672120" cy="66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1" name="CustomShape 35"/>
          <p:cNvSpPr/>
          <p:nvPr/>
        </p:nvSpPr>
        <p:spPr>
          <a:xfrm flipV="1">
            <a:off x="5822640" y="2200680"/>
            <a:ext cx="672120" cy="96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2" name="CustomShape 36"/>
          <p:cNvSpPr/>
          <p:nvPr/>
        </p:nvSpPr>
        <p:spPr>
          <a:xfrm>
            <a:off x="2055600" y="2210040"/>
            <a:ext cx="829800" cy="77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3" name="CustomShape 37"/>
          <p:cNvSpPr/>
          <p:nvPr/>
        </p:nvSpPr>
        <p:spPr>
          <a:xfrm flipV="1">
            <a:off x="2055600" y="1699920"/>
            <a:ext cx="823680" cy="126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4" name="CustomShape 38"/>
          <p:cNvSpPr/>
          <p:nvPr/>
        </p:nvSpPr>
        <p:spPr>
          <a:xfrm>
            <a:off x="5376600" y="903960"/>
            <a:ext cx="445680" cy="387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5" name="CustomShape 39"/>
          <p:cNvSpPr/>
          <p:nvPr/>
        </p:nvSpPr>
        <p:spPr>
          <a:xfrm>
            <a:off x="5376600" y="1340280"/>
            <a:ext cx="445680" cy="387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6" name="CustomShape 40"/>
          <p:cNvSpPr/>
          <p:nvPr/>
        </p:nvSpPr>
        <p:spPr>
          <a:xfrm>
            <a:off x="5376600" y="2968560"/>
            <a:ext cx="445680" cy="387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7" name="CustomShape 41"/>
          <p:cNvSpPr/>
          <p:nvPr/>
        </p:nvSpPr>
        <p:spPr>
          <a:xfrm>
            <a:off x="5376600" y="1865520"/>
            <a:ext cx="445680" cy="387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8" name="CustomShape 42"/>
          <p:cNvSpPr/>
          <p:nvPr/>
        </p:nvSpPr>
        <p:spPr>
          <a:xfrm flipV="1">
            <a:off x="4516920" y="1097640"/>
            <a:ext cx="859320" cy="3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9" name="CustomShape 43"/>
          <p:cNvSpPr/>
          <p:nvPr/>
        </p:nvSpPr>
        <p:spPr>
          <a:xfrm>
            <a:off x="4516920" y="1495080"/>
            <a:ext cx="859320" cy="3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0" name="CustomShape 44"/>
          <p:cNvSpPr/>
          <p:nvPr/>
        </p:nvSpPr>
        <p:spPr>
          <a:xfrm>
            <a:off x="4516920" y="1495080"/>
            <a:ext cx="859320" cy="56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1" name="CustomShape 45"/>
          <p:cNvSpPr/>
          <p:nvPr/>
        </p:nvSpPr>
        <p:spPr>
          <a:xfrm>
            <a:off x="4516920" y="1495080"/>
            <a:ext cx="859320" cy="166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2" name="CustomShape 46"/>
          <p:cNvSpPr/>
          <p:nvPr/>
        </p:nvSpPr>
        <p:spPr>
          <a:xfrm flipV="1">
            <a:off x="4516920" y="1097640"/>
            <a:ext cx="859320" cy="122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3" name="CustomShape 47"/>
          <p:cNvSpPr/>
          <p:nvPr/>
        </p:nvSpPr>
        <p:spPr>
          <a:xfrm flipV="1">
            <a:off x="4516920" y="1533960"/>
            <a:ext cx="859320" cy="78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4" name="CustomShape 48"/>
          <p:cNvSpPr/>
          <p:nvPr/>
        </p:nvSpPr>
        <p:spPr>
          <a:xfrm flipV="1">
            <a:off x="4526280" y="2059200"/>
            <a:ext cx="849960" cy="2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5" name="CustomShape 49"/>
          <p:cNvSpPr/>
          <p:nvPr/>
        </p:nvSpPr>
        <p:spPr>
          <a:xfrm>
            <a:off x="4516920" y="2319480"/>
            <a:ext cx="859320" cy="84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6" name="CustomShape 50"/>
          <p:cNvSpPr/>
          <p:nvPr/>
        </p:nvSpPr>
        <p:spPr>
          <a:xfrm flipV="1">
            <a:off x="4516920" y="1096920"/>
            <a:ext cx="859320" cy="169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7" name="CustomShape 51"/>
          <p:cNvSpPr/>
          <p:nvPr/>
        </p:nvSpPr>
        <p:spPr>
          <a:xfrm flipV="1">
            <a:off x="4516920" y="1533240"/>
            <a:ext cx="859320" cy="126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8" name="CustomShape 52"/>
          <p:cNvSpPr/>
          <p:nvPr/>
        </p:nvSpPr>
        <p:spPr>
          <a:xfrm flipV="1">
            <a:off x="4516920" y="2058480"/>
            <a:ext cx="859320" cy="73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9" name="CustomShape 53"/>
          <p:cNvSpPr/>
          <p:nvPr/>
        </p:nvSpPr>
        <p:spPr>
          <a:xfrm>
            <a:off x="4516920" y="2796480"/>
            <a:ext cx="85932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0" name="CustomShape 54"/>
          <p:cNvSpPr/>
          <p:nvPr/>
        </p:nvSpPr>
        <p:spPr>
          <a:xfrm>
            <a:off x="5822640" y="2059560"/>
            <a:ext cx="672120" cy="14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1" name="CustomShape 55"/>
          <p:cNvSpPr/>
          <p:nvPr/>
        </p:nvSpPr>
        <p:spPr>
          <a:xfrm>
            <a:off x="2899080" y="3356640"/>
            <a:ext cx="445680" cy="3877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2" name="CustomShape 56"/>
          <p:cNvSpPr/>
          <p:nvPr/>
        </p:nvSpPr>
        <p:spPr>
          <a:xfrm flipV="1">
            <a:off x="3344760" y="1494000"/>
            <a:ext cx="725760" cy="20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43" name="Group 57"/>
          <p:cNvGrpSpPr/>
          <p:nvPr/>
        </p:nvGrpSpPr>
        <p:grpSpPr>
          <a:xfrm>
            <a:off x="4067640" y="3393000"/>
            <a:ext cx="445680" cy="387720"/>
            <a:chOff x="4067640" y="3393000"/>
            <a:chExt cx="445680" cy="387720"/>
          </a:xfrm>
        </p:grpSpPr>
        <p:sp>
          <p:nvSpPr>
            <p:cNvPr id="2744" name="CustomShape 58"/>
            <p:cNvSpPr/>
            <p:nvPr/>
          </p:nvSpPr>
          <p:spPr>
            <a:xfrm>
              <a:off x="4067640" y="3393000"/>
              <a:ext cx="445680" cy="3877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45" name="CustomShape 59"/>
          <p:cNvSpPr/>
          <p:nvPr/>
        </p:nvSpPr>
        <p:spPr>
          <a:xfrm flipV="1">
            <a:off x="4513680" y="1096920"/>
            <a:ext cx="862920" cy="24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6" name="CustomShape 60"/>
          <p:cNvSpPr/>
          <p:nvPr/>
        </p:nvSpPr>
        <p:spPr>
          <a:xfrm flipV="1">
            <a:off x="3344760" y="2318400"/>
            <a:ext cx="725760" cy="123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7" name="CustomShape 61"/>
          <p:cNvSpPr/>
          <p:nvPr/>
        </p:nvSpPr>
        <p:spPr>
          <a:xfrm flipV="1">
            <a:off x="3344760" y="2796120"/>
            <a:ext cx="725760" cy="75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8" name="CustomShape 62"/>
          <p:cNvSpPr/>
          <p:nvPr/>
        </p:nvSpPr>
        <p:spPr>
          <a:xfrm flipV="1">
            <a:off x="4513680" y="1533240"/>
            <a:ext cx="862920" cy="20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9" name="CustomShape 63"/>
          <p:cNvSpPr/>
          <p:nvPr/>
        </p:nvSpPr>
        <p:spPr>
          <a:xfrm flipV="1">
            <a:off x="4513680" y="2059200"/>
            <a:ext cx="862920" cy="152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0" name="CustomShape 64"/>
          <p:cNvSpPr/>
          <p:nvPr/>
        </p:nvSpPr>
        <p:spPr>
          <a:xfrm flipV="1">
            <a:off x="4513680" y="3162600"/>
            <a:ext cx="862920" cy="42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51" name="Group 65"/>
          <p:cNvGrpSpPr/>
          <p:nvPr/>
        </p:nvGrpSpPr>
        <p:grpSpPr>
          <a:xfrm>
            <a:off x="5376600" y="3542400"/>
            <a:ext cx="445680" cy="387720"/>
            <a:chOff x="5376600" y="3542400"/>
            <a:chExt cx="445680" cy="387720"/>
          </a:xfrm>
        </p:grpSpPr>
        <p:sp>
          <p:nvSpPr>
            <p:cNvPr id="2752" name="CustomShape 66"/>
            <p:cNvSpPr/>
            <p:nvPr/>
          </p:nvSpPr>
          <p:spPr>
            <a:xfrm>
              <a:off x="5376600" y="3542400"/>
              <a:ext cx="445680" cy="3877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53" name="CustomShape 67"/>
          <p:cNvSpPr/>
          <p:nvPr/>
        </p:nvSpPr>
        <p:spPr>
          <a:xfrm flipV="1">
            <a:off x="5822640" y="2199960"/>
            <a:ext cx="672120" cy="15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4" name="CustomShape 68"/>
          <p:cNvSpPr/>
          <p:nvPr/>
        </p:nvSpPr>
        <p:spPr>
          <a:xfrm>
            <a:off x="2029680" y="4264920"/>
            <a:ext cx="5861160" cy="173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Malheureusement, l’entraînement d’un 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réseau profond</a:t>
            </a:r>
            <a:endParaRPr b="0" lang="en-CA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avec </a:t>
            </a: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rétro-propagation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 et des fonctions d’activations</a:t>
            </a:r>
            <a:endParaRPr b="0" lang="en-CA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CA" sz="2000" spc="-1" strike="noStrike">
                <a:solidFill>
                  <a:srgbClr val="ff0000"/>
                </a:solidFill>
                <a:latin typeface="Times New Roman"/>
              </a:rPr>
              <a:t>sigmoïdales</a:t>
            </a: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 entraîne des problèmes de </a:t>
            </a:r>
            <a:endParaRPr b="0" lang="en-CA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800" spc="-1" strike="noStrike" u="sng">
                <a:solidFill>
                  <a:srgbClr val="ff0000"/>
                </a:solidFill>
                <a:uFillTx/>
                <a:latin typeface="Hobo Std"/>
              </a:rPr>
              <a:t>disparition du gradient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2755" name="CustomShape 69"/>
          <p:cNvSpPr/>
          <p:nvPr/>
        </p:nvSpPr>
        <p:spPr>
          <a:xfrm flipV="1">
            <a:off x="2055600" y="1699920"/>
            <a:ext cx="823680" cy="5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56" name="" descr=""/>
          <p:cNvPicPr/>
          <p:nvPr/>
        </p:nvPicPr>
        <p:blipFill>
          <a:blip r:embed="rId2"/>
          <a:stretch/>
        </p:blipFill>
        <p:spPr>
          <a:xfrm>
            <a:off x="1803240" y="1689120"/>
            <a:ext cx="190440" cy="254160"/>
          </a:xfrm>
          <a:prstGeom prst="rect">
            <a:avLst/>
          </a:prstGeom>
          <a:ln>
            <a:noFill/>
          </a:ln>
        </p:spPr>
      </p:pic>
      <p:pic>
        <p:nvPicPr>
          <p:cNvPr id="2757" name="" descr=""/>
          <p:cNvPicPr/>
          <p:nvPr/>
        </p:nvPicPr>
        <p:blipFill>
          <a:blip r:embed="rId3"/>
          <a:stretch/>
        </p:blipFill>
        <p:spPr>
          <a:xfrm>
            <a:off x="1803240" y="2057400"/>
            <a:ext cx="177840" cy="241200"/>
          </a:xfrm>
          <a:prstGeom prst="rect">
            <a:avLst/>
          </a:prstGeom>
          <a:ln>
            <a:noFill/>
          </a:ln>
        </p:spPr>
      </p:pic>
      <p:pic>
        <p:nvPicPr>
          <p:cNvPr id="2758" name="" descr=""/>
          <p:cNvPicPr/>
          <p:nvPr/>
        </p:nvPicPr>
        <p:blipFill>
          <a:blip r:embed="rId4"/>
          <a:stretch/>
        </p:blipFill>
        <p:spPr>
          <a:xfrm>
            <a:off x="1790640" y="2806560"/>
            <a:ext cx="203040" cy="254160"/>
          </a:xfrm>
          <a:prstGeom prst="rect">
            <a:avLst/>
          </a:prstGeom>
          <a:ln>
            <a:noFill/>
          </a:ln>
        </p:spPr>
      </p:pic>
      <p:pic>
        <p:nvPicPr>
          <p:cNvPr id="2759" name="" descr=""/>
          <p:cNvPicPr/>
          <p:nvPr/>
        </p:nvPicPr>
        <p:blipFill>
          <a:blip r:embed="rId5"/>
          <a:stretch/>
        </p:blipFill>
        <p:spPr>
          <a:xfrm>
            <a:off x="1892160" y="3467160"/>
            <a:ext cx="76320" cy="127080"/>
          </a:xfrm>
          <a:prstGeom prst="rect">
            <a:avLst/>
          </a:prstGeom>
          <a:ln>
            <a:noFill/>
          </a:ln>
        </p:spPr>
      </p:pic>
      <p:pic>
        <p:nvPicPr>
          <p:cNvPr id="2760" name="" descr=""/>
          <p:cNvPicPr/>
          <p:nvPr/>
        </p:nvPicPr>
        <p:blipFill>
          <a:blip r:embed="rId6"/>
          <a:stretch/>
        </p:blipFill>
        <p:spPr>
          <a:xfrm>
            <a:off x="7251840" y="2019240"/>
            <a:ext cx="1143000" cy="330120"/>
          </a:xfrm>
          <a:prstGeom prst="rect">
            <a:avLst/>
          </a:prstGeom>
          <a:ln>
            <a:noFill/>
          </a:ln>
        </p:spPr>
      </p:pic>
      <p:pic>
        <p:nvPicPr>
          <p:cNvPr id="2761" name="" descr=""/>
          <p:cNvPicPr/>
          <p:nvPr/>
        </p:nvPicPr>
        <p:blipFill>
          <a:blip r:embed="rId7"/>
          <a:stretch/>
        </p:blipFill>
        <p:spPr>
          <a:xfrm>
            <a:off x="4127400" y="1803240"/>
            <a:ext cx="317520" cy="228600"/>
          </a:xfrm>
          <a:prstGeom prst="rect">
            <a:avLst/>
          </a:prstGeom>
          <a:ln>
            <a:noFill/>
          </a:ln>
        </p:spPr>
      </p:pic>
      <p:pic>
        <p:nvPicPr>
          <p:cNvPr id="2762" name="" descr=""/>
          <p:cNvPicPr/>
          <p:nvPr/>
        </p:nvPicPr>
        <p:blipFill>
          <a:blip r:embed="rId8"/>
          <a:stretch/>
        </p:blipFill>
        <p:spPr>
          <a:xfrm>
            <a:off x="6603840" y="2095560"/>
            <a:ext cx="241200" cy="203040"/>
          </a:xfrm>
          <a:prstGeom prst="rect">
            <a:avLst/>
          </a:prstGeom>
          <a:ln>
            <a:noFill/>
          </a:ln>
        </p:spPr>
      </p:pic>
      <p:pic>
        <p:nvPicPr>
          <p:cNvPr id="2763" name="" descr=""/>
          <p:cNvPicPr/>
          <p:nvPr/>
        </p:nvPicPr>
        <p:blipFill>
          <a:blip r:embed="rId9"/>
          <a:stretch/>
        </p:blipFill>
        <p:spPr>
          <a:xfrm>
            <a:off x="5435640" y="2514600"/>
            <a:ext cx="317520" cy="228600"/>
          </a:xfrm>
          <a:prstGeom prst="rect">
            <a:avLst/>
          </a:prstGeom>
          <a:ln>
            <a:noFill/>
          </a:ln>
        </p:spPr>
      </p:pic>
      <p:pic>
        <p:nvPicPr>
          <p:cNvPr id="2764" name="" descr=""/>
          <p:cNvPicPr/>
          <p:nvPr/>
        </p:nvPicPr>
        <p:blipFill>
          <a:blip r:embed="rId10"/>
          <a:stretch/>
        </p:blipFill>
        <p:spPr>
          <a:xfrm>
            <a:off x="3035160" y="3416400"/>
            <a:ext cx="152280" cy="241200"/>
          </a:xfrm>
          <a:prstGeom prst="rect">
            <a:avLst/>
          </a:prstGeom>
          <a:ln>
            <a:noFill/>
          </a:ln>
        </p:spPr>
      </p:pic>
      <p:pic>
        <p:nvPicPr>
          <p:cNvPr id="2765" name="" descr=""/>
          <p:cNvPicPr/>
          <p:nvPr/>
        </p:nvPicPr>
        <p:blipFill>
          <a:blip r:embed="rId11"/>
          <a:stretch/>
        </p:blipFill>
        <p:spPr>
          <a:xfrm>
            <a:off x="4203720" y="3454560"/>
            <a:ext cx="152280" cy="241200"/>
          </a:xfrm>
          <a:prstGeom prst="rect">
            <a:avLst/>
          </a:prstGeom>
          <a:ln>
            <a:noFill/>
          </a:ln>
        </p:spPr>
      </p:pic>
      <p:pic>
        <p:nvPicPr>
          <p:cNvPr id="2766" name="" descr=""/>
          <p:cNvPicPr/>
          <p:nvPr/>
        </p:nvPicPr>
        <p:blipFill>
          <a:blip r:embed="rId12"/>
          <a:stretch/>
        </p:blipFill>
        <p:spPr>
          <a:xfrm>
            <a:off x="5524560" y="3606840"/>
            <a:ext cx="152280" cy="241200"/>
          </a:xfrm>
          <a:prstGeom prst="rect">
            <a:avLst/>
          </a:prstGeom>
          <a:ln>
            <a:noFill/>
          </a:ln>
        </p:spPr>
      </p:pic>
      <p:pic>
        <p:nvPicPr>
          <p:cNvPr id="2767" name="" descr=""/>
          <p:cNvPicPr/>
          <p:nvPr/>
        </p:nvPicPr>
        <p:blipFill>
          <a:blip r:embed="rId13"/>
          <a:stretch/>
        </p:blipFill>
        <p:spPr>
          <a:xfrm>
            <a:off x="2984400" y="1168560"/>
            <a:ext cx="241200" cy="216000"/>
          </a:xfrm>
          <a:prstGeom prst="rect">
            <a:avLst/>
          </a:prstGeom>
          <a:ln>
            <a:noFill/>
          </a:ln>
        </p:spPr>
      </p:pic>
      <p:pic>
        <p:nvPicPr>
          <p:cNvPr id="2768" name="" descr=""/>
          <p:cNvPicPr/>
          <p:nvPr/>
        </p:nvPicPr>
        <p:blipFill>
          <a:blip r:embed="rId14"/>
          <a:stretch/>
        </p:blipFill>
        <p:spPr>
          <a:xfrm>
            <a:off x="2984400" y="1612800"/>
            <a:ext cx="241200" cy="216000"/>
          </a:xfrm>
          <a:prstGeom prst="rect">
            <a:avLst/>
          </a:prstGeom>
          <a:ln>
            <a:noFill/>
          </a:ln>
        </p:spPr>
      </p:pic>
      <p:pic>
        <p:nvPicPr>
          <p:cNvPr id="2769" name="" descr=""/>
          <p:cNvPicPr/>
          <p:nvPr/>
        </p:nvPicPr>
        <p:blipFill>
          <a:blip r:embed="rId15"/>
          <a:stretch/>
        </p:blipFill>
        <p:spPr>
          <a:xfrm>
            <a:off x="2971800" y="2870280"/>
            <a:ext cx="241200" cy="216000"/>
          </a:xfrm>
          <a:prstGeom prst="rect">
            <a:avLst/>
          </a:prstGeom>
          <a:ln>
            <a:noFill/>
          </a:ln>
        </p:spPr>
      </p:pic>
      <p:pic>
        <p:nvPicPr>
          <p:cNvPr id="2770" name="" descr=""/>
          <p:cNvPicPr/>
          <p:nvPr/>
        </p:nvPicPr>
        <p:blipFill>
          <a:blip r:embed="rId16"/>
          <a:stretch/>
        </p:blipFill>
        <p:spPr>
          <a:xfrm>
            <a:off x="4127400" y="1371600"/>
            <a:ext cx="241200" cy="216000"/>
          </a:xfrm>
          <a:prstGeom prst="rect">
            <a:avLst/>
          </a:prstGeom>
          <a:ln>
            <a:noFill/>
          </a:ln>
        </p:spPr>
      </p:pic>
      <p:pic>
        <p:nvPicPr>
          <p:cNvPr id="2771" name="" descr=""/>
          <p:cNvPicPr/>
          <p:nvPr/>
        </p:nvPicPr>
        <p:blipFill>
          <a:blip r:embed="rId17"/>
          <a:stretch/>
        </p:blipFill>
        <p:spPr>
          <a:xfrm>
            <a:off x="4152960" y="2222640"/>
            <a:ext cx="241200" cy="216000"/>
          </a:xfrm>
          <a:prstGeom prst="rect">
            <a:avLst/>
          </a:prstGeom>
          <a:ln>
            <a:noFill/>
          </a:ln>
        </p:spPr>
      </p:pic>
      <p:pic>
        <p:nvPicPr>
          <p:cNvPr id="2772" name="" descr=""/>
          <p:cNvPicPr/>
          <p:nvPr/>
        </p:nvPicPr>
        <p:blipFill>
          <a:blip r:embed="rId18"/>
          <a:stretch/>
        </p:blipFill>
        <p:spPr>
          <a:xfrm>
            <a:off x="4165560" y="2705040"/>
            <a:ext cx="241200" cy="216000"/>
          </a:xfrm>
          <a:prstGeom prst="rect">
            <a:avLst/>
          </a:prstGeom>
          <a:ln>
            <a:noFill/>
          </a:ln>
        </p:spPr>
      </p:pic>
      <p:pic>
        <p:nvPicPr>
          <p:cNvPr id="2773" name="" descr=""/>
          <p:cNvPicPr/>
          <p:nvPr/>
        </p:nvPicPr>
        <p:blipFill>
          <a:blip r:embed="rId19"/>
          <a:stretch/>
        </p:blipFill>
        <p:spPr>
          <a:xfrm>
            <a:off x="5486400" y="990720"/>
            <a:ext cx="241200" cy="216000"/>
          </a:xfrm>
          <a:prstGeom prst="rect">
            <a:avLst/>
          </a:prstGeom>
          <a:ln>
            <a:noFill/>
          </a:ln>
        </p:spPr>
      </p:pic>
      <p:pic>
        <p:nvPicPr>
          <p:cNvPr id="2774" name="" descr=""/>
          <p:cNvPicPr/>
          <p:nvPr/>
        </p:nvPicPr>
        <p:blipFill>
          <a:blip r:embed="rId20"/>
          <a:stretch/>
        </p:blipFill>
        <p:spPr>
          <a:xfrm>
            <a:off x="5473800" y="1434960"/>
            <a:ext cx="241200" cy="216000"/>
          </a:xfrm>
          <a:prstGeom prst="rect">
            <a:avLst/>
          </a:prstGeom>
          <a:ln>
            <a:noFill/>
          </a:ln>
        </p:spPr>
      </p:pic>
      <p:pic>
        <p:nvPicPr>
          <p:cNvPr id="2775" name="" descr=""/>
          <p:cNvPicPr/>
          <p:nvPr/>
        </p:nvPicPr>
        <p:blipFill>
          <a:blip r:embed="rId21"/>
          <a:stretch/>
        </p:blipFill>
        <p:spPr>
          <a:xfrm>
            <a:off x="5473800" y="1955880"/>
            <a:ext cx="241200" cy="216000"/>
          </a:xfrm>
          <a:prstGeom prst="rect">
            <a:avLst/>
          </a:prstGeom>
          <a:ln>
            <a:noFill/>
          </a:ln>
        </p:spPr>
      </p:pic>
      <p:pic>
        <p:nvPicPr>
          <p:cNvPr id="2776" name="" descr=""/>
          <p:cNvPicPr/>
          <p:nvPr/>
        </p:nvPicPr>
        <p:blipFill>
          <a:blip r:embed="rId22"/>
          <a:stretch/>
        </p:blipFill>
        <p:spPr>
          <a:xfrm>
            <a:off x="5473800" y="3035160"/>
            <a:ext cx="241200" cy="216000"/>
          </a:xfrm>
          <a:prstGeom prst="rect">
            <a:avLst/>
          </a:prstGeom>
          <a:ln>
            <a:noFill/>
          </a:ln>
        </p:spPr>
      </p:pic>
      <p:pic>
        <p:nvPicPr>
          <p:cNvPr id="2777" name="" descr=""/>
          <p:cNvPicPr/>
          <p:nvPr/>
        </p:nvPicPr>
        <p:blipFill>
          <a:blip r:embed="rId23"/>
          <a:stretch/>
        </p:blipFill>
        <p:spPr>
          <a:xfrm>
            <a:off x="2946240" y="2235240"/>
            <a:ext cx="317520" cy="22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TextShape 1"/>
          <p:cNvSpPr txBox="1"/>
          <p:nvPr/>
        </p:nvSpPr>
        <p:spPr>
          <a:xfrm>
            <a:off x="702720" y="25282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On résoud le problème de la disparition du gradient à l’aide </a:t>
            </a:r>
            <a:r>
              <a:rPr b="1" lang="fr-CA" sz="4400" spc="-1" strike="noStrike">
                <a:solidFill>
                  <a:srgbClr val="ff0000"/>
                </a:solidFill>
                <a:latin typeface="Times New Roman"/>
              </a:rPr>
              <a:t>d’autres fonctions d’activations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TextShape 1"/>
          <p:cNvSpPr txBox="1"/>
          <p:nvPr/>
        </p:nvSpPr>
        <p:spPr>
          <a:xfrm>
            <a:off x="320040" y="2034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Fonction d’activation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780" name="Picture 4" descr=""/>
          <p:cNvPicPr/>
          <p:nvPr/>
        </p:nvPicPr>
        <p:blipFill>
          <a:blip r:embed="rId1"/>
          <a:stretch/>
        </p:blipFill>
        <p:spPr>
          <a:xfrm>
            <a:off x="708840" y="1504800"/>
            <a:ext cx="3687480" cy="2733120"/>
          </a:xfrm>
          <a:prstGeom prst="rect">
            <a:avLst/>
          </a:prstGeom>
          <a:ln>
            <a:noFill/>
          </a:ln>
        </p:spPr>
      </p:pic>
      <p:sp>
        <p:nvSpPr>
          <p:cNvPr id="2781" name="CustomShape 2"/>
          <p:cNvSpPr/>
          <p:nvPr/>
        </p:nvSpPr>
        <p:spPr>
          <a:xfrm flipH="1" flipV="1">
            <a:off x="2588040" y="1746000"/>
            <a:ext cx="6480" cy="222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2" name="CustomShape 3"/>
          <p:cNvSpPr/>
          <p:nvPr/>
        </p:nvSpPr>
        <p:spPr>
          <a:xfrm flipV="1">
            <a:off x="1153800" y="3966480"/>
            <a:ext cx="296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3" name="CustomShape 4"/>
          <p:cNvSpPr/>
          <p:nvPr/>
        </p:nvSpPr>
        <p:spPr>
          <a:xfrm>
            <a:off x="1734840" y="4208760"/>
            <a:ext cx="172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Arial Black"/>
              </a:rPr>
              <a:t>Sigmoïde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784" name="CustomShape 5"/>
          <p:cNvSpPr/>
          <p:nvPr/>
        </p:nvSpPr>
        <p:spPr>
          <a:xfrm>
            <a:off x="4490280" y="2274480"/>
            <a:ext cx="4340160" cy="30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Ramène les valeurs entre 0 et 1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Historiquement populaire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3 Problèmes :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Un neurone saturé a pour effet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de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« tuer » les gradients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2785" name="" descr=""/>
          <p:cNvPicPr/>
          <p:nvPr/>
        </p:nvPicPr>
        <p:blipFill>
          <a:blip r:embed="rId2"/>
          <a:stretch/>
        </p:blipFill>
        <p:spPr>
          <a:xfrm>
            <a:off x="5676840" y="1130400"/>
            <a:ext cx="1994040" cy="86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252760" y="5028480"/>
            <a:ext cx="2439000" cy="4881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2"/>
          <p:cNvSpPr/>
          <p:nvPr/>
        </p:nvSpPr>
        <p:spPr>
          <a:xfrm>
            <a:off x="5252760" y="5586480"/>
            <a:ext cx="2439000" cy="488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3"/>
          <p:cNvSpPr/>
          <p:nvPr/>
        </p:nvSpPr>
        <p:spPr>
          <a:xfrm>
            <a:off x="5252760" y="6140160"/>
            <a:ext cx="2439000" cy="4881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4"/>
          <p:cNvSpPr/>
          <p:nvPr/>
        </p:nvSpPr>
        <p:spPr>
          <a:xfrm>
            <a:off x="469440" y="151560"/>
            <a:ext cx="7772040" cy="67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Perceptron Multiclasse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590760" y="720720"/>
            <a:ext cx="2207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(2D et 3 classes)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11" name="CustomShape 6"/>
          <p:cNvSpPr/>
          <p:nvPr/>
        </p:nvSpPr>
        <p:spPr>
          <a:xfrm>
            <a:off x="1043640" y="298332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12" name="CustomShape 7"/>
          <p:cNvSpPr/>
          <p:nvPr/>
        </p:nvSpPr>
        <p:spPr>
          <a:xfrm>
            <a:off x="1043640" y="413316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13" name="CustomShape 8"/>
          <p:cNvSpPr/>
          <p:nvPr/>
        </p:nvSpPr>
        <p:spPr>
          <a:xfrm>
            <a:off x="1043640" y="1755720"/>
            <a:ext cx="431640" cy="39708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14" name="CustomShape 9"/>
          <p:cNvSpPr/>
          <p:nvPr/>
        </p:nvSpPr>
        <p:spPr>
          <a:xfrm flipV="1">
            <a:off x="1475640" y="2374920"/>
            <a:ext cx="1490040" cy="80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0"/>
          <p:cNvSpPr/>
          <p:nvPr/>
        </p:nvSpPr>
        <p:spPr>
          <a:xfrm flipV="1">
            <a:off x="1475640" y="2374920"/>
            <a:ext cx="1490040" cy="195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1"/>
          <p:cNvSpPr/>
          <p:nvPr/>
        </p:nvSpPr>
        <p:spPr>
          <a:xfrm>
            <a:off x="2966040" y="2107800"/>
            <a:ext cx="575640" cy="5346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17" name="CustomShape 12"/>
          <p:cNvSpPr/>
          <p:nvPr/>
        </p:nvSpPr>
        <p:spPr>
          <a:xfrm>
            <a:off x="1475640" y="1954440"/>
            <a:ext cx="1490040" cy="42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18" name="Group 13"/>
          <p:cNvGrpSpPr/>
          <p:nvPr/>
        </p:nvGrpSpPr>
        <p:grpSpPr>
          <a:xfrm>
            <a:off x="1475640" y="1965960"/>
            <a:ext cx="2074320" cy="2376720"/>
            <a:chOff x="1475640" y="1965960"/>
            <a:chExt cx="2074320" cy="2376720"/>
          </a:xfrm>
        </p:grpSpPr>
        <p:grpSp>
          <p:nvGrpSpPr>
            <p:cNvPr id="319" name="Group 14"/>
            <p:cNvGrpSpPr/>
            <p:nvPr/>
          </p:nvGrpSpPr>
          <p:grpSpPr>
            <a:xfrm>
              <a:off x="1475640" y="1965960"/>
              <a:ext cx="2074320" cy="2376720"/>
              <a:chOff x="1475640" y="1965960"/>
              <a:chExt cx="2074320" cy="2376720"/>
            </a:xfrm>
          </p:grpSpPr>
          <p:sp>
            <p:nvSpPr>
              <p:cNvPr id="320" name="CustomShape 15"/>
              <p:cNvSpPr/>
              <p:nvPr/>
            </p:nvSpPr>
            <p:spPr>
              <a:xfrm flipV="1">
                <a:off x="1475640" y="3033360"/>
                <a:ext cx="1498320" cy="158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" name="CustomShape 16"/>
              <p:cNvSpPr/>
              <p:nvPr/>
            </p:nvSpPr>
            <p:spPr>
              <a:xfrm flipV="1">
                <a:off x="1475640" y="3033360"/>
                <a:ext cx="1498320" cy="1308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2" name="CustomShape 17"/>
              <p:cNvSpPr/>
              <p:nvPr/>
            </p:nvSpPr>
            <p:spPr>
              <a:xfrm>
                <a:off x="2974320" y="2766960"/>
                <a:ext cx="575640" cy="534600"/>
              </a:xfrm>
              <a:prstGeom prst="ellipse">
                <a:avLst/>
              </a:prstGeom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323" name="CustomShape 18"/>
              <p:cNvSpPr/>
              <p:nvPr/>
            </p:nvSpPr>
            <p:spPr>
              <a:xfrm>
                <a:off x="1475640" y="1965960"/>
                <a:ext cx="1498320" cy="1068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24" name="Group 19"/>
          <p:cNvGrpSpPr/>
          <p:nvPr/>
        </p:nvGrpSpPr>
        <p:grpSpPr>
          <a:xfrm>
            <a:off x="1475640" y="1965960"/>
            <a:ext cx="2062080" cy="2514600"/>
            <a:chOff x="1475640" y="1965960"/>
            <a:chExt cx="2062080" cy="2514600"/>
          </a:xfrm>
        </p:grpSpPr>
        <p:grpSp>
          <p:nvGrpSpPr>
            <p:cNvPr id="325" name="Group 20"/>
            <p:cNvGrpSpPr/>
            <p:nvPr/>
          </p:nvGrpSpPr>
          <p:grpSpPr>
            <a:xfrm>
              <a:off x="1475640" y="1965960"/>
              <a:ext cx="2062080" cy="2376360"/>
              <a:chOff x="1475640" y="1965960"/>
              <a:chExt cx="2062080" cy="2376360"/>
            </a:xfrm>
          </p:grpSpPr>
          <p:sp>
            <p:nvSpPr>
              <p:cNvPr id="326" name="CustomShape 21"/>
              <p:cNvSpPr/>
              <p:nvPr/>
            </p:nvSpPr>
            <p:spPr>
              <a:xfrm>
                <a:off x="2962080" y="3426120"/>
                <a:ext cx="575640" cy="534600"/>
              </a:xfrm>
              <a:prstGeom prst="ellipse">
                <a:avLst/>
              </a:prstGeom>
              <a:ln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327" name="CustomShape 22"/>
              <p:cNvSpPr/>
              <p:nvPr/>
            </p:nvSpPr>
            <p:spPr>
              <a:xfrm>
                <a:off x="1475640" y="3193560"/>
                <a:ext cx="1485720" cy="499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8" name="CustomShape 23"/>
              <p:cNvSpPr/>
              <p:nvPr/>
            </p:nvSpPr>
            <p:spPr>
              <a:xfrm flipV="1">
                <a:off x="1475640" y="3692520"/>
                <a:ext cx="1485720" cy="649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9" name="CustomShape 24"/>
              <p:cNvSpPr/>
              <p:nvPr/>
            </p:nvSpPr>
            <p:spPr>
              <a:xfrm>
                <a:off x="1475640" y="1965960"/>
                <a:ext cx="1485720" cy="1727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330" name="CustomShape 25"/>
          <p:cNvSpPr/>
          <p:nvPr/>
        </p:nvSpPr>
        <p:spPr>
          <a:xfrm>
            <a:off x="3976920" y="2650680"/>
            <a:ext cx="1494000" cy="67896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31" name="CustomShape 26"/>
          <p:cNvSpPr/>
          <p:nvPr/>
        </p:nvSpPr>
        <p:spPr>
          <a:xfrm>
            <a:off x="3542400" y="2331720"/>
            <a:ext cx="434160" cy="65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7"/>
          <p:cNvSpPr/>
          <p:nvPr/>
        </p:nvSpPr>
        <p:spPr>
          <a:xfrm flipV="1">
            <a:off x="3550320" y="2990520"/>
            <a:ext cx="426240" cy="4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8"/>
          <p:cNvSpPr/>
          <p:nvPr/>
        </p:nvSpPr>
        <p:spPr>
          <a:xfrm flipV="1">
            <a:off x="3538080" y="2989800"/>
            <a:ext cx="438480" cy="70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3924360" y="4280040"/>
            <a:ext cx="2019240" cy="57168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3835440" y="4915080"/>
            <a:ext cx="4660920" cy="175248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1155600" y="2971800"/>
            <a:ext cx="254160" cy="33012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4"/>
          <a:stretch/>
        </p:blipFill>
        <p:spPr>
          <a:xfrm>
            <a:off x="1206360" y="4203720"/>
            <a:ext cx="114480" cy="17784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5"/>
          <a:stretch/>
        </p:blipFill>
        <p:spPr>
          <a:xfrm>
            <a:off x="1473120" y="1650960"/>
            <a:ext cx="393840" cy="36828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6"/>
          <a:stretch/>
        </p:blipFill>
        <p:spPr>
          <a:xfrm>
            <a:off x="1422360" y="270504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7"/>
          <a:stretch/>
        </p:blipFill>
        <p:spPr>
          <a:xfrm>
            <a:off x="1320840" y="374652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8"/>
          <a:stretch/>
        </p:blipFill>
        <p:spPr>
          <a:xfrm>
            <a:off x="2006640" y="2095560"/>
            <a:ext cx="317520" cy="30492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9"/>
          <a:stretch/>
        </p:blipFill>
        <p:spPr>
          <a:xfrm>
            <a:off x="1930320" y="2832120"/>
            <a:ext cx="330120" cy="30492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10"/>
          <a:stretch/>
        </p:blipFill>
        <p:spPr>
          <a:xfrm>
            <a:off x="2095560" y="3695760"/>
            <a:ext cx="317520" cy="30492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11"/>
          <a:stretch/>
        </p:blipFill>
        <p:spPr>
          <a:xfrm>
            <a:off x="1511280" y="2222640"/>
            <a:ext cx="393840" cy="36828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12"/>
          <a:stretch/>
        </p:blipFill>
        <p:spPr>
          <a:xfrm>
            <a:off x="1562040" y="318780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13"/>
          <a:stretch/>
        </p:blipFill>
        <p:spPr>
          <a:xfrm>
            <a:off x="1663560" y="4102200"/>
            <a:ext cx="419040" cy="36828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14"/>
          <a:stretch/>
        </p:blipFill>
        <p:spPr>
          <a:xfrm>
            <a:off x="3962520" y="2819520"/>
            <a:ext cx="1498680" cy="43164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15"/>
          <a:stretch/>
        </p:blipFill>
        <p:spPr>
          <a:xfrm>
            <a:off x="1130400" y="176544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16"/>
          <a:stretch/>
        </p:blipFill>
        <p:spPr>
          <a:xfrm>
            <a:off x="3035160" y="2184480"/>
            <a:ext cx="457200" cy="35568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17"/>
          <a:stretch/>
        </p:blipFill>
        <p:spPr>
          <a:xfrm>
            <a:off x="5803920" y="0"/>
            <a:ext cx="3327480" cy="2781360"/>
          </a:xfrm>
          <a:prstGeom prst="rect">
            <a:avLst/>
          </a:prstGeom>
          <a:ln>
            <a:noFill/>
          </a:ln>
        </p:spPr>
      </p:pic>
      <p:pic>
        <p:nvPicPr>
          <p:cNvPr id="351" name="" descr=""/>
          <p:cNvPicPr/>
          <p:nvPr/>
        </p:nvPicPr>
        <p:blipFill>
          <a:blip r:embed="rId18"/>
          <a:stretch/>
        </p:blipFill>
        <p:spPr>
          <a:xfrm>
            <a:off x="6045120" y="723960"/>
            <a:ext cx="1244520" cy="304920"/>
          </a:xfrm>
          <a:prstGeom prst="rect">
            <a:avLst/>
          </a:prstGeom>
          <a:ln>
            <a:noFill/>
          </a:ln>
        </p:spPr>
      </p:pic>
      <p:pic>
        <p:nvPicPr>
          <p:cNvPr id="352" name="" descr=""/>
          <p:cNvPicPr/>
          <p:nvPr/>
        </p:nvPicPr>
        <p:blipFill>
          <a:blip r:embed="rId19"/>
          <a:stretch/>
        </p:blipFill>
        <p:spPr>
          <a:xfrm>
            <a:off x="7556400" y="2120760"/>
            <a:ext cx="1422360" cy="34308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20"/>
          <a:stretch/>
        </p:blipFill>
        <p:spPr>
          <a:xfrm>
            <a:off x="7670880" y="203040"/>
            <a:ext cx="1409760" cy="34308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21"/>
          <a:stretch/>
        </p:blipFill>
        <p:spPr>
          <a:xfrm>
            <a:off x="3035160" y="2870280"/>
            <a:ext cx="457200" cy="35568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22"/>
          <a:stretch/>
        </p:blipFill>
        <p:spPr>
          <a:xfrm>
            <a:off x="2997360" y="3517920"/>
            <a:ext cx="457200" cy="35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TextShape 1"/>
          <p:cNvSpPr txBox="1"/>
          <p:nvPr/>
        </p:nvSpPr>
        <p:spPr>
          <a:xfrm>
            <a:off x="320040" y="2034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Fonction d’activation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787" name="Picture 4" descr=""/>
          <p:cNvPicPr/>
          <p:nvPr/>
        </p:nvPicPr>
        <p:blipFill>
          <a:blip r:embed="rId1"/>
          <a:stretch/>
        </p:blipFill>
        <p:spPr>
          <a:xfrm>
            <a:off x="708840" y="1504800"/>
            <a:ext cx="3687480" cy="2733120"/>
          </a:xfrm>
          <a:prstGeom prst="rect">
            <a:avLst/>
          </a:prstGeom>
          <a:ln>
            <a:noFill/>
          </a:ln>
        </p:spPr>
      </p:pic>
      <p:sp>
        <p:nvSpPr>
          <p:cNvPr id="2788" name="CustomShape 2"/>
          <p:cNvSpPr/>
          <p:nvPr/>
        </p:nvSpPr>
        <p:spPr>
          <a:xfrm flipH="1" flipV="1">
            <a:off x="2588040" y="1746000"/>
            <a:ext cx="6480" cy="222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9" name="CustomShape 3"/>
          <p:cNvSpPr/>
          <p:nvPr/>
        </p:nvSpPr>
        <p:spPr>
          <a:xfrm flipV="1">
            <a:off x="1153800" y="3966480"/>
            <a:ext cx="296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0" name="CustomShape 4"/>
          <p:cNvSpPr/>
          <p:nvPr/>
        </p:nvSpPr>
        <p:spPr>
          <a:xfrm>
            <a:off x="1837440" y="4165920"/>
            <a:ext cx="172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Arial Black"/>
              </a:rPr>
              <a:t>Sigmoïde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791" name="CustomShape 5"/>
          <p:cNvSpPr/>
          <p:nvPr/>
        </p:nvSpPr>
        <p:spPr>
          <a:xfrm>
            <a:off x="4579560" y="2272680"/>
            <a:ext cx="4408560" cy="37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Ramène les valeurs entre 0 et 1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Historiquement populaire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3 Problèmes :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Un neurone saturé a pour effet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de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« tuer » les gradients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Sortie d’une sigmoïde n’est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pas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   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centrée à zéro.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2792" name="" descr=""/>
          <p:cNvPicPr/>
          <p:nvPr/>
        </p:nvPicPr>
        <p:blipFill>
          <a:blip r:embed="rId2"/>
          <a:stretch/>
        </p:blipFill>
        <p:spPr>
          <a:xfrm>
            <a:off x="5676840" y="1130400"/>
            <a:ext cx="1994040" cy="86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TextShape 1"/>
          <p:cNvSpPr txBox="1"/>
          <p:nvPr/>
        </p:nvSpPr>
        <p:spPr>
          <a:xfrm>
            <a:off x="179640" y="344520"/>
            <a:ext cx="85323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000" spc="-1" strike="noStrike">
                <a:solidFill>
                  <a:srgbClr val="000000"/>
                </a:solidFill>
                <a:latin typeface="Times New Roman"/>
              </a:rPr>
              <a:t>Qu’arrive-t-il lorsque le vecteur d’entrée    d’un neurone est toujours positif?</a:t>
            </a:r>
            <a:endParaRPr b="0" lang="fr-CA" sz="4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4" name="CustomShape 2"/>
          <p:cNvSpPr/>
          <p:nvPr/>
        </p:nvSpPr>
        <p:spPr>
          <a:xfrm>
            <a:off x="1504800" y="2065320"/>
            <a:ext cx="1110960" cy="155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5" name="CustomShape 3"/>
          <p:cNvSpPr/>
          <p:nvPr/>
        </p:nvSpPr>
        <p:spPr>
          <a:xfrm>
            <a:off x="1499040" y="3616560"/>
            <a:ext cx="11167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6" name="CustomShape 4"/>
          <p:cNvSpPr/>
          <p:nvPr/>
        </p:nvSpPr>
        <p:spPr>
          <a:xfrm flipV="1">
            <a:off x="1554120" y="3623760"/>
            <a:ext cx="1062000" cy="147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7" name="CustomShape 5"/>
          <p:cNvSpPr/>
          <p:nvPr/>
        </p:nvSpPr>
        <p:spPr>
          <a:xfrm>
            <a:off x="2616120" y="2822760"/>
            <a:ext cx="1730160" cy="160308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798" name="Line 6"/>
          <p:cNvSpPr/>
          <p:nvPr/>
        </p:nvSpPr>
        <p:spPr>
          <a:xfrm>
            <a:off x="3871080" y="2914560"/>
            <a:ext cx="0" cy="1438560"/>
          </a:xfrm>
          <a:prstGeom prst="line">
            <a:avLst/>
          </a:prstGeom>
          <a:ln w="38160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9" name="CustomShape 7"/>
          <p:cNvSpPr/>
          <p:nvPr/>
        </p:nvSpPr>
        <p:spPr>
          <a:xfrm>
            <a:off x="867960" y="1789200"/>
            <a:ext cx="636480" cy="551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800" name="CustomShape 8"/>
          <p:cNvSpPr/>
          <p:nvPr/>
        </p:nvSpPr>
        <p:spPr>
          <a:xfrm>
            <a:off x="867960" y="2575440"/>
            <a:ext cx="636480" cy="551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801" name="CustomShape 9"/>
          <p:cNvSpPr/>
          <p:nvPr/>
        </p:nvSpPr>
        <p:spPr>
          <a:xfrm>
            <a:off x="1504800" y="2851560"/>
            <a:ext cx="1110960" cy="77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2" name="CustomShape 10"/>
          <p:cNvSpPr/>
          <p:nvPr/>
        </p:nvSpPr>
        <p:spPr>
          <a:xfrm>
            <a:off x="862200" y="3340800"/>
            <a:ext cx="636480" cy="551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803" name="CustomShape 11"/>
          <p:cNvSpPr/>
          <p:nvPr/>
        </p:nvSpPr>
        <p:spPr>
          <a:xfrm>
            <a:off x="917280" y="4821480"/>
            <a:ext cx="636480" cy="551520"/>
          </a:xfrm>
          <a:prstGeom prst="ellipse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804" name="CustomShape 12"/>
          <p:cNvSpPr/>
          <p:nvPr/>
        </p:nvSpPr>
        <p:spPr>
          <a:xfrm flipV="1">
            <a:off x="4346640" y="3607200"/>
            <a:ext cx="165960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5" name="CustomShape 13"/>
          <p:cNvSpPr/>
          <p:nvPr/>
        </p:nvSpPr>
        <p:spPr>
          <a:xfrm>
            <a:off x="2081520" y="5530680"/>
            <a:ext cx="6481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Le gradient par rapport à    est …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Positif</a:t>
            </a:r>
            <a:r>
              <a:rPr b="1" lang="en-US" sz="2400" spc="-1" strike="noStrike">
                <a:solidFill>
                  <a:srgbClr val="ff0000"/>
                </a:solidFill>
                <a:latin typeface="Times New Roman"/>
              </a:rPr>
              <a:t>? N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égatif?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806" name="CustomShape 14"/>
          <p:cNvSpPr/>
          <p:nvPr/>
        </p:nvSpPr>
        <p:spPr>
          <a:xfrm>
            <a:off x="509040" y="1841400"/>
            <a:ext cx="352800" cy="15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7" name="CustomShape 15"/>
          <p:cNvSpPr/>
          <p:nvPr/>
        </p:nvSpPr>
        <p:spPr>
          <a:xfrm>
            <a:off x="503280" y="2053440"/>
            <a:ext cx="364320" cy="1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8" name="CustomShape 16"/>
          <p:cNvSpPr/>
          <p:nvPr/>
        </p:nvSpPr>
        <p:spPr>
          <a:xfrm flipV="1">
            <a:off x="535680" y="2127960"/>
            <a:ext cx="343800" cy="14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9" name="CustomShape 17"/>
          <p:cNvSpPr/>
          <p:nvPr/>
        </p:nvSpPr>
        <p:spPr>
          <a:xfrm>
            <a:off x="517680" y="2652840"/>
            <a:ext cx="352800" cy="15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0" name="CustomShape 18"/>
          <p:cNvSpPr/>
          <p:nvPr/>
        </p:nvSpPr>
        <p:spPr>
          <a:xfrm>
            <a:off x="511920" y="2864880"/>
            <a:ext cx="364320" cy="1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1" name="CustomShape 19"/>
          <p:cNvSpPr/>
          <p:nvPr/>
        </p:nvSpPr>
        <p:spPr>
          <a:xfrm flipV="1">
            <a:off x="544320" y="2939400"/>
            <a:ext cx="343800" cy="14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2" name="CustomShape 20"/>
          <p:cNvSpPr/>
          <p:nvPr/>
        </p:nvSpPr>
        <p:spPr>
          <a:xfrm>
            <a:off x="529920" y="3419640"/>
            <a:ext cx="352800" cy="15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3" name="CustomShape 21"/>
          <p:cNvSpPr/>
          <p:nvPr/>
        </p:nvSpPr>
        <p:spPr>
          <a:xfrm>
            <a:off x="524160" y="3631320"/>
            <a:ext cx="364320" cy="1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4" name="CustomShape 22"/>
          <p:cNvSpPr/>
          <p:nvPr/>
        </p:nvSpPr>
        <p:spPr>
          <a:xfrm flipV="1">
            <a:off x="556560" y="3706200"/>
            <a:ext cx="343800" cy="14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5" name="CustomShape 23"/>
          <p:cNvSpPr/>
          <p:nvPr/>
        </p:nvSpPr>
        <p:spPr>
          <a:xfrm>
            <a:off x="542160" y="4888080"/>
            <a:ext cx="352800" cy="15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6" name="CustomShape 24"/>
          <p:cNvSpPr/>
          <p:nvPr/>
        </p:nvSpPr>
        <p:spPr>
          <a:xfrm>
            <a:off x="536400" y="5100120"/>
            <a:ext cx="364320" cy="1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7" name="CustomShape 25"/>
          <p:cNvSpPr/>
          <p:nvPr/>
        </p:nvSpPr>
        <p:spPr>
          <a:xfrm flipV="1">
            <a:off x="568800" y="5174640"/>
            <a:ext cx="343800" cy="14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18" name="" descr=""/>
          <p:cNvPicPr/>
          <p:nvPr/>
        </p:nvPicPr>
        <p:blipFill>
          <a:blip r:embed="rId1"/>
          <a:stretch/>
        </p:blipFill>
        <p:spPr>
          <a:xfrm>
            <a:off x="888840" y="4038480"/>
            <a:ext cx="685800" cy="609480"/>
          </a:xfrm>
          <a:prstGeom prst="rect">
            <a:avLst/>
          </a:prstGeom>
          <a:ln>
            <a:noFill/>
          </a:ln>
        </p:spPr>
      </p:pic>
      <p:pic>
        <p:nvPicPr>
          <p:cNvPr id="2819" name="" descr=""/>
          <p:cNvPicPr/>
          <p:nvPr/>
        </p:nvPicPr>
        <p:blipFill>
          <a:blip r:embed="rId2"/>
          <a:stretch/>
        </p:blipFill>
        <p:spPr>
          <a:xfrm>
            <a:off x="1816200" y="2057400"/>
            <a:ext cx="406440" cy="495360"/>
          </a:xfrm>
          <a:prstGeom prst="rect">
            <a:avLst/>
          </a:prstGeom>
          <a:ln>
            <a:noFill/>
          </a:ln>
        </p:spPr>
      </p:pic>
      <p:pic>
        <p:nvPicPr>
          <p:cNvPr id="2820" name="" descr=""/>
          <p:cNvPicPr/>
          <p:nvPr/>
        </p:nvPicPr>
        <p:blipFill>
          <a:blip r:embed="rId3"/>
          <a:stretch/>
        </p:blipFill>
        <p:spPr>
          <a:xfrm>
            <a:off x="1562040" y="3124080"/>
            <a:ext cx="431640" cy="520560"/>
          </a:xfrm>
          <a:prstGeom prst="rect">
            <a:avLst/>
          </a:prstGeom>
          <a:ln>
            <a:noFill/>
          </a:ln>
        </p:spPr>
      </p:pic>
      <p:pic>
        <p:nvPicPr>
          <p:cNvPr id="2821" name="" descr=""/>
          <p:cNvPicPr/>
          <p:nvPr/>
        </p:nvPicPr>
        <p:blipFill>
          <a:blip r:embed="rId4"/>
          <a:stretch/>
        </p:blipFill>
        <p:spPr>
          <a:xfrm>
            <a:off x="1574640" y="2590920"/>
            <a:ext cx="431640" cy="495360"/>
          </a:xfrm>
          <a:prstGeom prst="rect">
            <a:avLst/>
          </a:prstGeom>
          <a:ln>
            <a:noFill/>
          </a:ln>
        </p:spPr>
      </p:pic>
      <p:pic>
        <p:nvPicPr>
          <p:cNvPr id="2822" name="" descr=""/>
          <p:cNvPicPr/>
          <p:nvPr/>
        </p:nvPicPr>
        <p:blipFill>
          <a:blip r:embed="rId5"/>
          <a:stretch/>
        </p:blipFill>
        <p:spPr>
          <a:xfrm>
            <a:off x="4521240" y="3060720"/>
            <a:ext cx="1092240" cy="558720"/>
          </a:xfrm>
          <a:prstGeom prst="rect">
            <a:avLst/>
          </a:prstGeom>
          <a:ln>
            <a:noFill/>
          </a:ln>
        </p:spPr>
      </p:pic>
      <p:pic>
        <p:nvPicPr>
          <p:cNvPr id="2823" name="" descr=""/>
          <p:cNvPicPr/>
          <p:nvPr/>
        </p:nvPicPr>
        <p:blipFill>
          <a:blip r:embed="rId6"/>
          <a:stretch/>
        </p:blipFill>
        <p:spPr>
          <a:xfrm>
            <a:off x="3924360" y="3479760"/>
            <a:ext cx="343080" cy="317520"/>
          </a:xfrm>
          <a:prstGeom prst="rect">
            <a:avLst/>
          </a:prstGeom>
          <a:ln>
            <a:noFill/>
          </a:ln>
        </p:spPr>
      </p:pic>
      <p:pic>
        <p:nvPicPr>
          <p:cNvPr id="2824" name="" descr=""/>
          <p:cNvPicPr/>
          <p:nvPr/>
        </p:nvPicPr>
        <p:blipFill>
          <a:blip r:embed="rId7"/>
          <a:stretch/>
        </p:blipFill>
        <p:spPr>
          <a:xfrm>
            <a:off x="5156280" y="5562720"/>
            <a:ext cx="343080" cy="406440"/>
          </a:xfrm>
          <a:prstGeom prst="rect">
            <a:avLst/>
          </a:prstGeom>
          <a:ln>
            <a:noFill/>
          </a:ln>
        </p:spPr>
      </p:pic>
      <p:pic>
        <p:nvPicPr>
          <p:cNvPr id="2825" name="" descr=""/>
          <p:cNvPicPr/>
          <p:nvPr/>
        </p:nvPicPr>
        <p:blipFill>
          <a:blip r:embed="rId8"/>
          <a:stretch/>
        </p:blipFill>
        <p:spPr>
          <a:xfrm>
            <a:off x="1079640" y="4889520"/>
            <a:ext cx="279360" cy="419040"/>
          </a:xfrm>
          <a:prstGeom prst="rect">
            <a:avLst/>
          </a:prstGeom>
          <a:ln>
            <a:noFill/>
          </a:ln>
        </p:spPr>
      </p:pic>
      <p:pic>
        <p:nvPicPr>
          <p:cNvPr id="2826" name="" descr=""/>
          <p:cNvPicPr/>
          <p:nvPr/>
        </p:nvPicPr>
        <p:blipFill>
          <a:blip r:embed="rId9"/>
          <a:stretch/>
        </p:blipFill>
        <p:spPr>
          <a:xfrm>
            <a:off x="1854360" y="4444920"/>
            <a:ext cx="431640" cy="520560"/>
          </a:xfrm>
          <a:prstGeom prst="rect">
            <a:avLst/>
          </a:prstGeom>
          <a:ln>
            <a:noFill/>
          </a:ln>
        </p:spPr>
      </p:pic>
      <p:pic>
        <p:nvPicPr>
          <p:cNvPr id="2827" name="" descr=""/>
          <p:cNvPicPr/>
          <p:nvPr/>
        </p:nvPicPr>
        <p:blipFill>
          <a:blip r:embed="rId10"/>
          <a:stretch/>
        </p:blipFill>
        <p:spPr>
          <a:xfrm>
            <a:off x="1041480" y="3416400"/>
            <a:ext cx="279360" cy="393840"/>
          </a:xfrm>
          <a:prstGeom prst="rect">
            <a:avLst/>
          </a:prstGeom>
          <a:ln>
            <a:noFill/>
          </a:ln>
        </p:spPr>
      </p:pic>
      <p:pic>
        <p:nvPicPr>
          <p:cNvPr id="2828" name="" descr=""/>
          <p:cNvPicPr/>
          <p:nvPr/>
        </p:nvPicPr>
        <p:blipFill>
          <a:blip r:embed="rId11"/>
          <a:stretch/>
        </p:blipFill>
        <p:spPr>
          <a:xfrm>
            <a:off x="1066680" y="2654280"/>
            <a:ext cx="279360" cy="393840"/>
          </a:xfrm>
          <a:prstGeom prst="rect">
            <a:avLst/>
          </a:prstGeom>
          <a:ln>
            <a:noFill/>
          </a:ln>
        </p:spPr>
      </p:pic>
      <p:pic>
        <p:nvPicPr>
          <p:cNvPr id="2829" name="" descr=""/>
          <p:cNvPicPr/>
          <p:nvPr/>
        </p:nvPicPr>
        <p:blipFill>
          <a:blip r:embed="rId12"/>
          <a:stretch/>
        </p:blipFill>
        <p:spPr>
          <a:xfrm>
            <a:off x="1028880" y="1841400"/>
            <a:ext cx="279360" cy="419040"/>
          </a:xfrm>
          <a:prstGeom prst="rect">
            <a:avLst/>
          </a:prstGeom>
          <a:ln>
            <a:noFill/>
          </a:ln>
        </p:spPr>
      </p:pic>
      <p:pic>
        <p:nvPicPr>
          <p:cNvPr id="2830" name="" descr=""/>
          <p:cNvPicPr/>
          <p:nvPr/>
        </p:nvPicPr>
        <p:blipFill>
          <a:blip r:embed="rId13"/>
          <a:stretch/>
        </p:blipFill>
        <p:spPr>
          <a:xfrm>
            <a:off x="2730600" y="3378240"/>
            <a:ext cx="1130400" cy="787320"/>
          </a:xfrm>
          <a:prstGeom prst="rect">
            <a:avLst/>
          </a:prstGeom>
          <a:ln>
            <a:noFill/>
          </a:ln>
        </p:spPr>
      </p:pic>
      <p:pic>
        <p:nvPicPr>
          <p:cNvPr id="2831" name="" descr=""/>
          <p:cNvPicPr/>
          <p:nvPr/>
        </p:nvPicPr>
        <p:blipFill>
          <a:blip r:embed="rId14"/>
          <a:stretch/>
        </p:blipFill>
        <p:spPr>
          <a:xfrm>
            <a:off x="8585280" y="279360"/>
            <a:ext cx="393840" cy="63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TextShape 1"/>
          <p:cNvSpPr txBox="1"/>
          <p:nvPr/>
        </p:nvSpPr>
        <p:spPr>
          <a:xfrm>
            <a:off x="320040" y="2034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Fonction d’activation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833" name="Picture 4" descr=""/>
          <p:cNvPicPr/>
          <p:nvPr/>
        </p:nvPicPr>
        <p:blipFill>
          <a:blip r:embed="rId1"/>
          <a:stretch/>
        </p:blipFill>
        <p:spPr>
          <a:xfrm>
            <a:off x="708840" y="1504800"/>
            <a:ext cx="3687480" cy="2733120"/>
          </a:xfrm>
          <a:prstGeom prst="rect">
            <a:avLst/>
          </a:prstGeom>
          <a:ln>
            <a:noFill/>
          </a:ln>
        </p:spPr>
      </p:pic>
      <p:sp>
        <p:nvSpPr>
          <p:cNvPr id="2834" name="CustomShape 2"/>
          <p:cNvSpPr/>
          <p:nvPr/>
        </p:nvSpPr>
        <p:spPr>
          <a:xfrm flipH="1" flipV="1">
            <a:off x="2588040" y="1746000"/>
            <a:ext cx="6480" cy="222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5" name="CustomShape 3"/>
          <p:cNvSpPr/>
          <p:nvPr/>
        </p:nvSpPr>
        <p:spPr>
          <a:xfrm flipV="1">
            <a:off x="1153800" y="3966480"/>
            <a:ext cx="296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6" name="CustomShape 4"/>
          <p:cNvSpPr/>
          <p:nvPr/>
        </p:nvSpPr>
        <p:spPr>
          <a:xfrm>
            <a:off x="1837440" y="4165920"/>
            <a:ext cx="172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Arial Black"/>
              </a:rPr>
              <a:t>Sigmoïde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837" name="CustomShape 5"/>
          <p:cNvSpPr/>
          <p:nvPr/>
        </p:nvSpPr>
        <p:spPr>
          <a:xfrm>
            <a:off x="4492080" y="2272680"/>
            <a:ext cx="440856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Ramène les valeurs entre 0 et 1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Historiquement populaire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3 Problèmes :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Un neurone saturé a pour effet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de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« tuer » les gradients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Sortie d’une sigmoïde n’est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pas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   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centrée à zéro.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exp() est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coûteux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lorsque le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nombre de neurones est élevé.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2838" name="" descr=""/>
          <p:cNvPicPr/>
          <p:nvPr/>
        </p:nvPicPr>
        <p:blipFill>
          <a:blip r:embed="rId2"/>
          <a:stretch/>
        </p:blipFill>
        <p:spPr>
          <a:xfrm>
            <a:off x="5676840" y="1130400"/>
            <a:ext cx="1994040" cy="86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9" name="Picture 8" descr=""/>
          <p:cNvPicPr/>
          <p:nvPr/>
        </p:nvPicPr>
        <p:blipFill>
          <a:blip r:embed="rId1"/>
          <a:stretch/>
        </p:blipFill>
        <p:spPr>
          <a:xfrm>
            <a:off x="730440" y="1474200"/>
            <a:ext cx="3729600" cy="2764440"/>
          </a:xfrm>
          <a:prstGeom prst="rect">
            <a:avLst/>
          </a:prstGeom>
          <a:ln>
            <a:noFill/>
          </a:ln>
        </p:spPr>
      </p:pic>
      <p:sp>
        <p:nvSpPr>
          <p:cNvPr id="2840" name="TextShape 1"/>
          <p:cNvSpPr txBox="1"/>
          <p:nvPr/>
        </p:nvSpPr>
        <p:spPr>
          <a:xfrm>
            <a:off x="320040" y="2034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Fonction d’activation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1" name="CustomShape 2"/>
          <p:cNvSpPr/>
          <p:nvPr/>
        </p:nvSpPr>
        <p:spPr>
          <a:xfrm flipH="1" flipV="1">
            <a:off x="2588040" y="1746000"/>
            <a:ext cx="6480" cy="222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2" name="CustomShape 3"/>
          <p:cNvSpPr/>
          <p:nvPr/>
        </p:nvSpPr>
        <p:spPr>
          <a:xfrm flipV="1">
            <a:off x="1153800" y="3966480"/>
            <a:ext cx="296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3" name="CustomShape 4"/>
          <p:cNvSpPr/>
          <p:nvPr/>
        </p:nvSpPr>
        <p:spPr>
          <a:xfrm>
            <a:off x="2023560" y="4143960"/>
            <a:ext cx="1433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Arial Black"/>
              </a:rPr>
              <a:t>Tanh(x)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844" name="CustomShape 5"/>
          <p:cNvSpPr/>
          <p:nvPr/>
        </p:nvSpPr>
        <p:spPr>
          <a:xfrm>
            <a:off x="4495320" y="2272680"/>
            <a:ext cx="456732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Ramène les valeurs entre -1 et 1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Sortie centrée à zéro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 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Disparition du gradient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lorsque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la fonction sature  </a:t>
            </a:r>
            <a:r>
              <a:rPr b="1" lang="fr-CA" sz="2400" spc="-1" strike="noStrike">
                <a:solidFill>
                  <a:srgbClr val="ff0000"/>
                </a:solidFill>
                <a:latin typeface="Wingdings"/>
              </a:rPr>
              <a:t>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</p:txBody>
      </p:sp>
      <p:sp>
        <p:nvSpPr>
          <p:cNvPr id="2845" name="CustomShape 6"/>
          <p:cNvSpPr/>
          <p:nvPr/>
        </p:nvSpPr>
        <p:spPr>
          <a:xfrm>
            <a:off x="6082920" y="6285960"/>
            <a:ext cx="27050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MT"/>
              </a:rPr>
              <a:t>[LeCun et al., 1991]</a:t>
            </a:r>
            <a:endParaRPr b="0" lang="en-CA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" name="Content Placeholder 3" descr=""/>
          <p:cNvPicPr/>
          <p:nvPr/>
        </p:nvPicPr>
        <p:blipFill>
          <a:blip r:embed="rId1"/>
          <a:stretch/>
        </p:blipFill>
        <p:spPr>
          <a:xfrm>
            <a:off x="105840" y="1752480"/>
            <a:ext cx="4573800" cy="2948400"/>
          </a:xfrm>
          <a:prstGeom prst="rect">
            <a:avLst/>
          </a:prstGeom>
          <a:ln w="9360">
            <a:noFill/>
          </a:ln>
        </p:spPr>
      </p:pic>
      <p:grpSp>
        <p:nvGrpSpPr>
          <p:cNvPr id="2847" name="Group 1"/>
          <p:cNvGrpSpPr/>
          <p:nvPr/>
        </p:nvGrpSpPr>
        <p:grpSpPr>
          <a:xfrm>
            <a:off x="640800" y="1937880"/>
            <a:ext cx="3731040" cy="2446200"/>
            <a:chOff x="640800" y="1937880"/>
            <a:chExt cx="3731040" cy="2446200"/>
          </a:xfrm>
        </p:grpSpPr>
        <p:sp>
          <p:nvSpPr>
            <p:cNvPr id="2848" name="CustomShape 2"/>
            <p:cNvSpPr/>
            <p:nvPr/>
          </p:nvSpPr>
          <p:spPr>
            <a:xfrm flipH="1" flipV="1">
              <a:off x="2447280" y="1937520"/>
              <a:ext cx="8280" cy="244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9" name="CustomShape 3"/>
            <p:cNvSpPr/>
            <p:nvPr/>
          </p:nvSpPr>
          <p:spPr>
            <a:xfrm flipV="1">
              <a:off x="640800" y="4383000"/>
              <a:ext cx="3731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50" name="TextShape 4"/>
          <p:cNvSpPr txBox="1"/>
          <p:nvPr/>
        </p:nvSpPr>
        <p:spPr>
          <a:xfrm>
            <a:off x="320040" y="2034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Fonction d’activation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51" name="CustomShape 5"/>
          <p:cNvSpPr/>
          <p:nvPr/>
        </p:nvSpPr>
        <p:spPr>
          <a:xfrm>
            <a:off x="1447920" y="4692240"/>
            <a:ext cx="2527920" cy="7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Arial Black"/>
              </a:rPr>
              <a:t>ReLU(x)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2000" spc="-1" strike="noStrike">
                <a:solidFill>
                  <a:srgbClr val="000000"/>
                </a:solidFill>
                <a:latin typeface="Times New Roman"/>
              </a:rPr>
              <a:t>(Rectified Linear Unit)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852" name="CustomShape 6"/>
          <p:cNvSpPr/>
          <p:nvPr/>
        </p:nvSpPr>
        <p:spPr>
          <a:xfrm>
            <a:off x="4561560" y="2272680"/>
            <a:ext cx="448488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Aucune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saturation</a:t>
            </a:r>
            <a:r>
              <a:rPr b="0" lang="fr-CA" sz="2400" spc="-1" strike="noStrike">
                <a:solidFill>
                  <a:srgbClr val="00b050"/>
                </a:solidFill>
                <a:latin typeface="Times New Roman"/>
              </a:rPr>
              <a:t>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 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Super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rapide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Converge plus rapide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que 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sigmoïde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/tanh (5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à 10x)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Sortie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non centrée à zéro </a:t>
            </a:r>
            <a:r>
              <a:rPr b="1" lang="fr-CA" sz="2400" spc="-1" strike="noStrike">
                <a:solidFill>
                  <a:srgbClr val="ff0000"/>
                </a:solidFill>
                <a:latin typeface="Wingdings"/>
              </a:rPr>
              <a:t>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 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Un inconvénient :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qu’arrive-t-il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au gradient lorsque x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&lt;0?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1" lang="fr-CA" sz="2400" spc="-1" strike="noStrike">
                <a:solidFill>
                  <a:srgbClr val="ff0000"/>
                </a:solidFill>
                <a:latin typeface="Wingdings"/>
              </a:rPr>
              <a:t>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</p:txBody>
      </p:sp>
      <p:sp>
        <p:nvSpPr>
          <p:cNvPr id="2853" name="CustomShape 7"/>
          <p:cNvSpPr/>
          <p:nvPr/>
        </p:nvSpPr>
        <p:spPr>
          <a:xfrm>
            <a:off x="6217920" y="6245640"/>
            <a:ext cx="2967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MT"/>
              </a:rPr>
              <a:t>[Krizhevsky et al., 2012]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2854" name="" descr=""/>
          <p:cNvPicPr/>
          <p:nvPr/>
        </p:nvPicPr>
        <p:blipFill>
          <a:blip r:embed="rId2"/>
          <a:stretch/>
        </p:blipFill>
        <p:spPr>
          <a:xfrm>
            <a:off x="5156280" y="1282680"/>
            <a:ext cx="3048120" cy="55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5" name="Picture 10" descr=""/>
          <p:cNvPicPr/>
          <p:nvPr/>
        </p:nvPicPr>
        <p:blipFill>
          <a:blip r:embed="rId1"/>
          <a:stretch/>
        </p:blipFill>
        <p:spPr>
          <a:xfrm>
            <a:off x="523440" y="1966320"/>
            <a:ext cx="4240440" cy="3143160"/>
          </a:xfrm>
          <a:prstGeom prst="rect">
            <a:avLst/>
          </a:prstGeom>
          <a:ln>
            <a:noFill/>
          </a:ln>
        </p:spPr>
      </p:pic>
      <p:grpSp>
        <p:nvGrpSpPr>
          <p:cNvPr id="2856" name="Group 1"/>
          <p:cNvGrpSpPr/>
          <p:nvPr/>
        </p:nvGrpSpPr>
        <p:grpSpPr>
          <a:xfrm>
            <a:off x="1181160" y="1937880"/>
            <a:ext cx="3118320" cy="2446200"/>
            <a:chOff x="1181160" y="1937880"/>
            <a:chExt cx="3118320" cy="2446200"/>
          </a:xfrm>
        </p:grpSpPr>
        <p:sp>
          <p:nvSpPr>
            <p:cNvPr id="2857" name="CustomShape 2"/>
            <p:cNvSpPr/>
            <p:nvPr/>
          </p:nvSpPr>
          <p:spPr>
            <a:xfrm flipH="1" flipV="1">
              <a:off x="2690640" y="1937520"/>
              <a:ext cx="6840" cy="244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8" name="CustomShape 3"/>
            <p:cNvSpPr/>
            <p:nvPr/>
          </p:nvSpPr>
          <p:spPr>
            <a:xfrm flipV="1">
              <a:off x="1181160" y="4383000"/>
              <a:ext cx="3118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59" name="TextShape 4"/>
          <p:cNvSpPr txBox="1"/>
          <p:nvPr/>
        </p:nvSpPr>
        <p:spPr>
          <a:xfrm>
            <a:off x="320040" y="2034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Fonction d’activation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60" name="CustomShape 5"/>
          <p:cNvSpPr/>
          <p:nvPr/>
        </p:nvSpPr>
        <p:spPr>
          <a:xfrm>
            <a:off x="1022400" y="4941360"/>
            <a:ext cx="3352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Arial Black"/>
              </a:rPr>
              <a:t>ELU(x)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(Exponential Linear Unit)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861" name="CustomShape 6"/>
          <p:cNvSpPr/>
          <p:nvPr/>
        </p:nvSpPr>
        <p:spPr>
          <a:xfrm>
            <a:off x="4470120" y="2272680"/>
            <a:ext cx="455976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Tous les avantages de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ReLU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 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Sortie plus 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« centrée à zéro »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Converge plus rapide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que 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sigmoïde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/tanh (5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à 10x)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d67a00"/>
              </a:buClr>
              <a:buFont typeface="Arial"/>
              <a:buChar char="•"/>
            </a:pPr>
            <a:r>
              <a:rPr b="1" lang="fr-CA" sz="2400" spc="-1" strike="noStrike">
                <a:solidFill>
                  <a:srgbClr val="d67a00"/>
                </a:solidFill>
                <a:latin typeface="Times New Roman"/>
              </a:rPr>
              <a:t>Gradients meurent plus 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d67a00"/>
                </a:solidFill>
                <a:latin typeface="Times New Roman"/>
              </a:rPr>
              <a:t>     </a:t>
            </a:r>
            <a:r>
              <a:rPr b="1" lang="fr-CA" sz="2400" spc="-1" strike="noStrike">
                <a:solidFill>
                  <a:srgbClr val="d67a00"/>
                </a:solidFill>
                <a:latin typeface="Times New Roman"/>
              </a:rPr>
              <a:t>lentement </a:t>
            </a:r>
            <a:r>
              <a:rPr b="1" lang="fr-CA" sz="2400" spc="-1" strike="noStrike">
                <a:solidFill>
                  <a:srgbClr val="d67a00"/>
                </a:solidFill>
                <a:latin typeface="Wingdings"/>
              </a:rPr>
              <a:t>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exp() est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coûteux </a:t>
            </a:r>
            <a:r>
              <a:rPr b="1" lang="fr-CA" sz="2400" spc="-1" strike="noStrike">
                <a:solidFill>
                  <a:srgbClr val="ff0000"/>
                </a:solidFill>
                <a:latin typeface="Wingdings"/>
              </a:rPr>
              <a:t>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</p:txBody>
      </p:sp>
      <p:sp>
        <p:nvSpPr>
          <p:cNvPr id="2862" name="CustomShape 7"/>
          <p:cNvSpPr/>
          <p:nvPr/>
        </p:nvSpPr>
        <p:spPr>
          <a:xfrm>
            <a:off x="6270120" y="6134400"/>
            <a:ext cx="4571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[Clevert et al., 2015]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2863" name="" descr=""/>
          <p:cNvPicPr/>
          <p:nvPr/>
        </p:nvPicPr>
        <p:blipFill>
          <a:blip r:embed="rId2"/>
          <a:stretch/>
        </p:blipFill>
        <p:spPr>
          <a:xfrm>
            <a:off x="5092560" y="1104840"/>
            <a:ext cx="3632040" cy="99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4" name="Picture 16" descr=""/>
          <p:cNvPicPr/>
          <p:nvPr/>
        </p:nvPicPr>
        <p:blipFill>
          <a:blip r:embed="rId1"/>
          <a:stretch/>
        </p:blipFill>
        <p:spPr>
          <a:xfrm>
            <a:off x="430560" y="1911600"/>
            <a:ext cx="4425840" cy="3233520"/>
          </a:xfrm>
          <a:prstGeom prst="rect">
            <a:avLst/>
          </a:prstGeom>
          <a:ln>
            <a:noFill/>
          </a:ln>
        </p:spPr>
      </p:pic>
      <p:grpSp>
        <p:nvGrpSpPr>
          <p:cNvPr id="2865" name="Group 1"/>
          <p:cNvGrpSpPr/>
          <p:nvPr/>
        </p:nvGrpSpPr>
        <p:grpSpPr>
          <a:xfrm>
            <a:off x="1181160" y="1937880"/>
            <a:ext cx="3118320" cy="2446200"/>
            <a:chOff x="1181160" y="1937880"/>
            <a:chExt cx="3118320" cy="2446200"/>
          </a:xfrm>
        </p:grpSpPr>
        <p:sp>
          <p:nvSpPr>
            <p:cNvPr id="2866" name="CustomShape 2"/>
            <p:cNvSpPr/>
            <p:nvPr/>
          </p:nvSpPr>
          <p:spPr>
            <a:xfrm flipH="1" flipV="1">
              <a:off x="2690640" y="1937520"/>
              <a:ext cx="6840" cy="244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7" name="CustomShape 3"/>
            <p:cNvSpPr/>
            <p:nvPr/>
          </p:nvSpPr>
          <p:spPr>
            <a:xfrm flipV="1">
              <a:off x="1181160" y="4383000"/>
              <a:ext cx="3118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68" name="TextShape 4"/>
          <p:cNvSpPr txBox="1"/>
          <p:nvPr/>
        </p:nvSpPr>
        <p:spPr>
          <a:xfrm>
            <a:off x="320040" y="2034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Fonction d’activation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69" name="CustomShape 5"/>
          <p:cNvSpPr/>
          <p:nvPr/>
        </p:nvSpPr>
        <p:spPr>
          <a:xfrm>
            <a:off x="1394280" y="4941360"/>
            <a:ext cx="2608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Arial Black"/>
              </a:rPr>
              <a:t>Leaky ReLU(x)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870" name="CustomShape 6"/>
          <p:cNvSpPr/>
          <p:nvPr/>
        </p:nvSpPr>
        <p:spPr>
          <a:xfrm>
            <a:off x="4476960" y="2272680"/>
            <a:ext cx="444132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Aucune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saturation</a:t>
            </a:r>
            <a:r>
              <a:rPr b="0" lang="fr-CA" sz="2400" spc="-1" strike="noStrike">
                <a:solidFill>
                  <a:srgbClr val="00b050"/>
                </a:solidFill>
                <a:latin typeface="Times New Roman"/>
              </a:rPr>
              <a:t>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 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Super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rapide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Converge plus rapide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que 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sigmoïde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/tanh (5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à 10x)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Gradients ne meurent pas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0.01 est un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</a:t>
            </a:r>
            <a:r>
              <a:rPr b="1" lang="fr-CA" sz="2400" spc="-1" strike="noStrike">
                <a:solidFill>
                  <a:srgbClr val="d67a00"/>
                </a:solidFill>
                <a:latin typeface="Times New Roman"/>
              </a:rPr>
              <a:t>hyperparamètre </a:t>
            </a:r>
            <a:r>
              <a:rPr b="1" lang="fr-CA" sz="2400" spc="-1" strike="noStrike">
                <a:solidFill>
                  <a:srgbClr val="d67a00"/>
                </a:solidFill>
                <a:latin typeface="Wingdings"/>
              </a:rPr>
              <a:t>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</p:txBody>
      </p:sp>
      <p:sp>
        <p:nvSpPr>
          <p:cNvPr id="2871" name="CustomShape 7"/>
          <p:cNvSpPr/>
          <p:nvPr/>
        </p:nvSpPr>
        <p:spPr>
          <a:xfrm>
            <a:off x="6579720" y="5949000"/>
            <a:ext cx="45716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MT"/>
              </a:rPr>
              <a:t>[Mass et al., 2013]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MT"/>
              </a:rPr>
              <a:t>[He et al., 2015]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2872" name="" descr=""/>
          <p:cNvPicPr/>
          <p:nvPr/>
        </p:nvPicPr>
        <p:blipFill>
          <a:blip r:embed="rId2"/>
          <a:stretch/>
        </p:blipFill>
        <p:spPr>
          <a:xfrm>
            <a:off x="4788000" y="1282680"/>
            <a:ext cx="3784680" cy="55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3" name="Picture 16" descr=""/>
          <p:cNvPicPr/>
          <p:nvPr/>
        </p:nvPicPr>
        <p:blipFill>
          <a:blip r:embed="rId1"/>
          <a:stretch/>
        </p:blipFill>
        <p:spPr>
          <a:xfrm>
            <a:off x="430560" y="1911600"/>
            <a:ext cx="4425840" cy="3233520"/>
          </a:xfrm>
          <a:prstGeom prst="rect">
            <a:avLst/>
          </a:prstGeom>
          <a:ln>
            <a:noFill/>
          </a:ln>
        </p:spPr>
      </p:pic>
      <p:grpSp>
        <p:nvGrpSpPr>
          <p:cNvPr id="2874" name="Group 1"/>
          <p:cNvGrpSpPr/>
          <p:nvPr/>
        </p:nvGrpSpPr>
        <p:grpSpPr>
          <a:xfrm>
            <a:off x="1181160" y="1937880"/>
            <a:ext cx="3118320" cy="2446200"/>
            <a:chOff x="1181160" y="1937880"/>
            <a:chExt cx="3118320" cy="2446200"/>
          </a:xfrm>
        </p:grpSpPr>
        <p:sp>
          <p:nvSpPr>
            <p:cNvPr id="2875" name="CustomShape 2"/>
            <p:cNvSpPr/>
            <p:nvPr/>
          </p:nvSpPr>
          <p:spPr>
            <a:xfrm flipH="1" flipV="1">
              <a:off x="2690640" y="1937520"/>
              <a:ext cx="6840" cy="244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6" name="CustomShape 3"/>
            <p:cNvSpPr/>
            <p:nvPr/>
          </p:nvSpPr>
          <p:spPr>
            <a:xfrm flipV="1">
              <a:off x="1181160" y="4383000"/>
              <a:ext cx="3118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77" name="TextShape 4"/>
          <p:cNvSpPr txBox="1"/>
          <p:nvPr/>
        </p:nvSpPr>
        <p:spPr>
          <a:xfrm>
            <a:off x="320040" y="2034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Fonction d’activation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78" name="CustomShape 5"/>
          <p:cNvSpPr/>
          <p:nvPr/>
        </p:nvSpPr>
        <p:spPr>
          <a:xfrm>
            <a:off x="972720" y="4941360"/>
            <a:ext cx="3451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Arial Black"/>
              </a:rPr>
              <a:t>Parametric ReLU(x)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879" name="CustomShape 6"/>
          <p:cNvSpPr/>
          <p:nvPr/>
        </p:nvSpPr>
        <p:spPr>
          <a:xfrm>
            <a:off x="4471560" y="2272680"/>
            <a:ext cx="4279680" cy="37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Aucune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saturation</a:t>
            </a:r>
            <a:r>
              <a:rPr b="0" lang="fr-CA" sz="2400" spc="-1" strike="noStrike">
                <a:solidFill>
                  <a:srgbClr val="00b050"/>
                </a:solidFill>
                <a:latin typeface="Times New Roman"/>
              </a:rPr>
              <a:t>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 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Super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rapide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Converge plus rapide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que 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sigmoïde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/tanh (5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à 10x)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Gradients ne meurent pas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i="1" lang="fr-CA" sz="2400" spc="-1" strike="noStrike">
                <a:solidFill>
                  <a:srgbClr val="00b050"/>
                </a:solidFill>
                <a:latin typeface="Symbol"/>
              </a:rPr>
              <a:t>a</a:t>
            </a:r>
            <a:r>
              <a:rPr b="1" lang="fr-CA" sz="2400" spc="-1" strike="noStrike">
                <a:solidFill>
                  <a:srgbClr val="00b050"/>
                </a:solidFill>
                <a:latin typeface="Times New Roman"/>
              </a:rPr>
              <a:t> appris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lors de la rétro-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   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propagation </a:t>
            </a:r>
            <a:r>
              <a:rPr b="1" lang="fr-CA" sz="2400" spc="-1" strike="noStrike">
                <a:solidFill>
                  <a:srgbClr val="00b050"/>
                </a:solidFill>
                <a:latin typeface="Wingdings"/>
              </a:rPr>
              <a:t>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</p:txBody>
      </p:sp>
      <p:sp>
        <p:nvSpPr>
          <p:cNvPr id="2880" name="CustomShape 7"/>
          <p:cNvSpPr/>
          <p:nvPr/>
        </p:nvSpPr>
        <p:spPr>
          <a:xfrm>
            <a:off x="6579720" y="5949000"/>
            <a:ext cx="45716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MT"/>
              </a:rPr>
              <a:t>[Mass et al., 2013]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MT"/>
              </a:rPr>
              <a:t>[He et al., 2015]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2881" name="" descr=""/>
          <p:cNvPicPr/>
          <p:nvPr/>
        </p:nvPicPr>
        <p:blipFill>
          <a:blip r:embed="rId2"/>
          <a:stretch/>
        </p:blipFill>
        <p:spPr>
          <a:xfrm>
            <a:off x="4927680" y="1282680"/>
            <a:ext cx="3454560" cy="55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TextShape 1"/>
          <p:cNvSpPr txBox="1"/>
          <p:nvPr/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En pratique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83" name="TextShape 2"/>
          <p:cNvSpPr txBox="1"/>
          <p:nvPr/>
        </p:nvSpPr>
        <p:spPr>
          <a:xfrm>
            <a:off x="457200" y="1981080"/>
            <a:ext cx="8587080" cy="41144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fr-CA" sz="2800" spc="-1" strike="noStrike">
                <a:solidFill>
                  <a:srgbClr val="000000"/>
                </a:solidFill>
                <a:latin typeface="Times New Roman"/>
              </a:rPr>
              <a:t>Par défaut, le gens utilisent </a:t>
            </a:r>
            <a:r>
              <a:rPr b="1" lang="fr-CA" sz="2800" spc="-1" strike="noStrike">
                <a:solidFill>
                  <a:srgbClr val="00b050"/>
                </a:solidFill>
                <a:latin typeface="Times New Roman"/>
              </a:rPr>
              <a:t>ReLU</a:t>
            </a:r>
            <a:r>
              <a:rPr b="0" lang="fr-CA" sz="28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fr-CA" sz="2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CA" sz="28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fr-CA" sz="2800" spc="-1" strike="noStrike">
                <a:solidFill>
                  <a:srgbClr val="000000"/>
                </a:solidFill>
                <a:latin typeface="Times New Roman"/>
              </a:rPr>
              <a:t>Essayez </a:t>
            </a:r>
            <a:r>
              <a:rPr b="1" lang="fr-CA" sz="2800" spc="-1" strike="noStrike">
                <a:solidFill>
                  <a:srgbClr val="92d050"/>
                </a:solidFill>
                <a:latin typeface="Times New Roman"/>
              </a:rPr>
              <a:t>Leaky ReLU </a:t>
            </a:r>
            <a:r>
              <a:rPr b="1" lang="en-US" sz="2800" spc="-1" strike="noStrike">
                <a:solidFill>
                  <a:srgbClr val="92d050"/>
                </a:solidFill>
                <a:latin typeface="Times New Roman"/>
              </a:rPr>
              <a:t>/ PReLU / ELU</a:t>
            </a:r>
            <a:endParaRPr b="0" lang="fr-CA" sz="2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CA" sz="28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fr-CA" sz="2800" spc="-1" strike="noStrike">
                <a:solidFill>
                  <a:srgbClr val="000000"/>
                </a:solidFill>
                <a:latin typeface="Times New Roman"/>
              </a:rPr>
              <a:t>Essayez </a:t>
            </a:r>
            <a:r>
              <a:rPr b="1" lang="fr-CA" sz="2800" spc="-1" strike="noStrike">
                <a:solidFill>
                  <a:srgbClr val="d67a00"/>
                </a:solidFill>
                <a:latin typeface="Times New Roman"/>
              </a:rPr>
              <a:t>tanh </a:t>
            </a:r>
            <a:r>
              <a:rPr b="0" lang="fr-CA" sz="2800" spc="-1" strike="noStrike">
                <a:solidFill>
                  <a:srgbClr val="d67a00"/>
                </a:solidFill>
                <a:latin typeface="Times New Roman"/>
              </a:rPr>
              <a:t>mais n’attendez-vous pas à grand chose</a:t>
            </a:r>
            <a:endParaRPr b="0" lang="fr-CA" sz="2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CA" sz="28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Symbol" charset="2"/>
              <a:buChar char=""/>
            </a:pPr>
            <a:r>
              <a:rPr b="1" lang="fr-CA" sz="2800" spc="-1" strike="noStrike">
                <a:solidFill>
                  <a:srgbClr val="ff0000"/>
                </a:solidFill>
                <a:latin typeface="Times New Roman"/>
              </a:rPr>
              <a:t>Ne pas utiliser de sigmoïde</a:t>
            </a:r>
            <a:r>
              <a:rPr b="0" lang="fr-CA" sz="2800" spc="-1" strike="noStrike">
                <a:solidFill>
                  <a:srgbClr val="000000"/>
                </a:solidFill>
                <a:latin typeface="Times New Roman"/>
              </a:rPr>
              <a:t> sauf à la sortie d’un réseau 2 classes.</a:t>
            </a:r>
            <a:endParaRPr b="0" lang="fr-CA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TextShape 1"/>
          <p:cNvSpPr txBox="1"/>
          <p:nvPr/>
        </p:nvSpPr>
        <p:spPr>
          <a:xfrm>
            <a:off x="745560" y="21747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0000"/>
                </a:solidFill>
                <a:latin typeface="Times New Roman"/>
              </a:rPr>
              <a:t>Les bonnes pratiques</a:t>
            </a:r>
            <a:endParaRPr b="0" lang="fr-CA" sz="6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04320" y="3389040"/>
            <a:ext cx="2635200" cy="4881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2"/>
          <p:cNvSpPr/>
          <p:nvPr/>
        </p:nvSpPr>
        <p:spPr>
          <a:xfrm>
            <a:off x="1804320" y="3947040"/>
            <a:ext cx="2635200" cy="488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"/>
          <p:cNvSpPr/>
          <p:nvPr/>
        </p:nvSpPr>
        <p:spPr>
          <a:xfrm>
            <a:off x="1804320" y="4500720"/>
            <a:ext cx="2635200" cy="4881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4"/>
          <p:cNvSpPr/>
          <p:nvPr/>
        </p:nvSpPr>
        <p:spPr>
          <a:xfrm>
            <a:off x="469440" y="151560"/>
            <a:ext cx="7772040" cy="67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Perceptron Multiclasse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360" name="CustomShape 5"/>
          <p:cNvSpPr/>
          <p:nvPr/>
        </p:nvSpPr>
        <p:spPr>
          <a:xfrm>
            <a:off x="699840" y="991080"/>
            <a:ext cx="1266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Exemple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61" name="CustomShape 6"/>
          <p:cNvSpPr/>
          <p:nvPr/>
        </p:nvSpPr>
        <p:spPr>
          <a:xfrm>
            <a:off x="7044120" y="3463920"/>
            <a:ext cx="864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Classe 0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62" name="CustomShape 7"/>
          <p:cNvSpPr/>
          <p:nvPr/>
        </p:nvSpPr>
        <p:spPr>
          <a:xfrm>
            <a:off x="7040880" y="3976560"/>
            <a:ext cx="864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Classe 1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63" name="CustomShape 8"/>
          <p:cNvSpPr/>
          <p:nvPr/>
        </p:nvSpPr>
        <p:spPr>
          <a:xfrm>
            <a:off x="5923440" y="4435560"/>
            <a:ext cx="1987560" cy="601560"/>
          </a:xfrm>
          <a:prstGeom prst="roundRect">
            <a:avLst>
              <a:gd name="adj" fmla="val 16667"/>
            </a:avLst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9"/>
          <p:cNvSpPr/>
          <p:nvPr/>
        </p:nvSpPr>
        <p:spPr>
          <a:xfrm>
            <a:off x="8453160" y="1727280"/>
            <a:ext cx="172440" cy="162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0"/>
          <p:cNvSpPr/>
          <p:nvPr/>
        </p:nvSpPr>
        <p:spPr>
          <a:xfrm>
            <a:off x="3456720" y="1571760"/>
            <a:ext cx="482040" cy="4726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1"/>
          <p:cNvSpPr/>
          <p:nvPr/>
        </p:nvSpPr>
        <p:spPr>
          <a:xfrm>
            <a:off x="4021560" y="1624680"/>
            <a:ext cx="1401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(1.1, -2.0)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67" name="CustomShape 12"/>
          <p:cNvSpPr/>
          <p:nvPr/>
        </p:nvSpPr>
        <p:spPr>
          <a:xfrm rot="10171200">
            <a:off x="4657320" y="1064520"/>
            <a:ext cx="4193640" cy="1377360"/>
          </a:xfrm>
          <a:prstGeom prst="arc">
            <a:avLst>
              <a:gd name="adj1" fmla="val 11805647"/>
              <a:gd name="adj2" fmla="val 0"/>
            </a:avLst>
          </a:prstGeom>
          <a:noFill/>
          <a:ln w="76320">
            <a:solidFill>
              <a:srgbClr val="ff0000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3"/>
          <p:cNvSpPr/>
          <p:nvPr/>
        </p:nvSpPr>
        <p:spPr>
          <a:xfrm>
            <a:off x="7044120" y="4534200"/>
            <a:ext cx="864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Classe 2</a:t>
            </a:r>
            <a:endParaRPr b="0" lang="en-CA" sz="1600" spc="-1" strike="noStrike">
              <a:latin typeface="Arial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5803920" y="0"/>
            <a:ext cx="3327480" cy="2781360"/>
          </a:xfrm>
          <a:prstGeom prst="rect">
            <a:avLst/>
          </a:prstGeom>
          <a:ln>
            <a:noFill/>
          </a:ln>
        </p:spPr>
      </p:pic>
      <p:pic>
        <p:nvPicPr>
          <p:cNvPr id="370" name="" descr=""/>
          <p:cNvPicPr/>
          <p:nvPr/>
        </p:nvPicPr>
        <p:blipFill>
          <a:blip r:embed="rId2"/>
          <a:stretch/>
        </p:blipFill>
        <p:spPr>
          <a:xfrm>
            <a:off x="6045120" y="723960"/>
            <a:ext cx="1244520" cy="304920"/>
          </a:xfrm>
          <a:prstGeom prst="rect">
            <a:avLst/>
          </a:prstGeom>
          <a:ln>
            <a:noFill/>
          </a:ln>
        </p:spPr>
      </p:pic>
      <p:pic>
        <p:nvPicPr>
          <p:cNvPr id="371" name="" descr=""/>
          <p:cNvPicPr/>
          <p:nvPr/>
        </p:nvPicPr>
        <p:blipFill>
          <a:blip r:embed="rId3"/>
          <a:stretch/>
        </p:blipFill>
        <p:spPr>
          <a:xfrm>
            <a:off x="7556400" y="2120760"/>
            <a:ext cx="1422360" cy="343080"/>
          </a:xfrm>
          <a:prstGeom prst="rect">
            <a:avLst/>
          </a:prstGeom>
          <a:ln>
            <a:noFill/>
          </a:ln>
        </p:spPr>
      </p:pic>
      <p:pic>
        <p:nvPicPr>
          <p:cNvPr id="372" name="" descr=""/>
          <p:cNvPicPr/>
          <p:nvPr/>
        </p:nvPicPr>
        <p:blipFill>
          <a:blip r:embed="rId4"/>
          <a:stretch/>
        </p:blipFill>
        <p:spPr>
          <a:xfrm>
            <a:off x="7670880" y="203040"/>
            <a:ext cx="1409760" cy="34308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5"/>
          <a:stretch/>
        </p:blipFill>
        <p:spPr>
          <a:xfrm>
            <a:off x="393840" y="3314880"/>
            <a:ext cx="4991040" cy="168912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6"/>
          <a:stretch/>
        </p:blipFill>
        <p:spPr>
          <a:xfrm>
            <a:off x="5473800" y="3352680"/>
            <a:ext cx="1308240" cy="162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TextShape 1"/>
          <p:cNvSpPr txBox="1"/>
          <p:nvPr/>
        </p:nvSpPr>
        <p:spPr>
          <a:xfrm>
            <a:off x="324000" y="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Optimisation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2886" name="Group 2"/>
          <p:cNvGrpSpPr/>
          <p:nvPr/>
        </p:nvGrpSpPr>
        <p:grpSpPr>
          <a:xfrm>
            <a:off x="584280" y="1143000"/>
            <a:ext cx="8202240" cy="1692000"/>
            <a:chOff x="584280" y="1143000"/>
            <a:chExt cx="8202240" cy="1692000"/>
          </a:xfrm>
        </p:grpSpPr>
        <p:sp>
          <p:nvSpPr>
            <p:cNvPr id="2887" name="CustomShape 3"/>
            <p:cNvSpPr/>
            <p:nvPr/>
          </p:nvSpPr>
          <p:spPr>
            <a:xfrm>
              <a:off x="5985360" y="2066760"/>
              <a:ext cx="270180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Gradient de la function de coût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2888" name="CustomShape 4"/>
            <p:cNvSpPr/>
            <p:nvPr/>
          </p:nvSpPr>
          <p:spPr>
            <a:xfrm>
              <a:off x="5321160" y="2501280"/>
              <a:ext cx="34653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Taux d’apprentissage ou “learning rate”.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2889" name="CustomShape 5"/>
            <p:cNvSpPr/>
            <p:nvPr/>
          </p:nvSpPr>
          <p:spPr>
            <a:xfrm flipH="1" rot="16200000">
              <a:off x="4749840" y="2122200"/>
              <a:ext cx="628200" cy="467280"/>
            </a:xfrm>
            <a:prstGeom prst="bentConnector2">
              <a:avLst/>
            </a:prstGeom>
            <a:noFill/>
            <a:ln w="28440">
              <a:solidFill>
                <a:schemeClr val="tx1">
                  <a:lumMod val="75000"/>
                  <a:lumOff val="25000"/>
                </a:schemeClr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90" name="CustomShape 6"/>
            <p:cNvSpPr/>
            <p:nvPr/>
          </p:nvSpPr>
          <p:spPr>
            <a:xfrm>
              <a:off x="5389560" y="1953720"/>
              <a:ext cx="595080" cy="284040"/>
            </a:xfrm>
            <a:prstGeom prst="bentConnector3">
              <a:avLst>
                <a:gd name="adj1" fmla="val -575"/>
              </a:avLst>
            </a:prstGeom>
            <a:noFill/>
            <a:ln w="28440">
              <a:solidFill>
                <a:schemeClr val="tx1">
                  <a:lumMod val="75000"/>
                  <a:lumOff val="25000"/>
                </a:schemeClr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91" name="CustomShape 7"/>
            <p:cNvSpPr/>
            <p:nvPr/>
          </p:nvSpPr>
          <p:spPr>
            <a:xfrm>
              <a:off x="584280" y="1143000"/>
              <a:ext cx="5695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800" spc="-1" strike="noStrike" u="sng">
                  <a:solidFill>
                    <a:srgbClr val="000000"/>
                  </a:solidFill>
                  <a:uFillTx/>
                  <a:latin typeface="Times New Roman"/>
                </a:rPr>
                <a:t>Descente de gradient</a:t>
              </a:r>
              <a:endParaRPr b="0" lang="en-CA" sz="1800" spc="-1" strike="noStrike">
                <a:latin typeface="Arial"/>
              </a:endParaRPr>
            </a:p>
          </p:txBody>
        </p:sp>
      </p:grpSp>
      <p:grpSp>
        <p:nvGrpSpPr>
          <p:cNvPr id="2892" name="Group 8"/>
          <p:cNvGrpSpPr/>
          <p:nvPr/>
        </p:nvGrpSpPr>
        <p:grpSpPr>
          <a:xfrm>
            <a:off x="4780800" y="3234960"/>
            <a:ext cx="3675600" cy="2856240"/>
            <a:chOff x="4780800" y="3234960"/>
            <a:chExt cx="3675600" cy="2856240"/>
          </a:xfrm>
        </p:grpSpPr>
        <p:sp>
          <p:nvSpPr>
            <p:cNvPr id="2893" name="CustomShape 9"/>
            <p:cNvSpPr/>
            <p:nvPr/>
          </p:nvSpPr>
          <p:spPr>
            <a:xfrm>
              <a:off x="4780800" y="3695760"/>
              <a:ext cx="3675600" cy="2395440"/>
            </a:xfrm>
            <a:prstGeom prst="rect">
              <a:avLst/>
            </a:prstGeom>
            <a:noFill/>
            <a:ln w="2232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4" name="CustomShape 10"/>
            <p:cNvSpPr/>
            <p:nvPr/>
          </p:nvSpPr>
          <p:spPr>
            <a:xfrm>
              <a:off x="4788360" y="3282840"/>
              <a:ext cx="232092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800" spc="-1" strike="noStrike">
                  <a:solidFill>
                    <a:srgbClr val="000000"/>
                  </a:solidFill>
                  <a:latin typeface="Times New Roman"/>
                </a:rPr>
                <a:t>Optimisation par </a:t>
              </a:r>
              <a:r>
                <a:rPr b="0" i="1" lang="en-CA" sz="1800" spc="-1" strike="noStrike">
                  <a:solidFill>
                    <a:srgbClr val="000000"/>
                  </a:solidFill>
                  <a:latin typeface="Times New Roman"/>
                </a:rPr>
                <a:t>Batch</a:t>
              </a:r>
              <a:endParaRPr b="0" lang="en-CA" sz="1800" spc="-1" strike="noStrike">
                <a:latin typeface="Arial"/>
              </a:endParaRPr>
            </a:p>
          </p:txBody>
        </p:sp>
        <p:sp>
          <p:nvSpPr>
            <p:cNvPr id="2895" name="CustomShape 11"/>
            <p:cNvSpPr/>
            <p:nvPr/>
          </p:nvSpPr>
          <p:spPr>
            <a:xfrm>
              <a:off x="4780800" y="3234960"/>
              <a:ext cx="2391480" cy="461160"/>
            </a:xfrm>
            <a:prstGeom prst="rect">
              <a:avLst/>
            </a:prstGeom>
            <a:noFill/>
            <a:ln w="2232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6" name="CustomShape 12"/>
            <p:cNvSpPr/>
            <p:nvPr/>
          </p:nvSpPr>
          <p:spPr>
            <a:xfrm>
              <a:off x="5012640" y="3949200"/>
              <a:ext cx="3443760" cy="2037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Initialiser </a:t>
              </a:r>
              <a:r>
                <a:rPr b="1" lang="en-CA" sz="1600" spc="-1" strike="noStrike">
                  <a:solidFill>
                    <a:srgbClr val="000000"/>
                  </a:solidFill>
                  <a:latin typeface="Times New Roman"/>
                </a:rPr>
                <a:t>w</a:t>
              </a:r>
              <a:endParaRPr b="0" lang="en-CA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k=0</a:t>
              </a:r>
              <a:br/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FAIRE k=k+1</a:t>
              </a:r>
              <a:endParaRPr b="0" lang="en-CA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CA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CA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CA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JUSQU’À ce que toutes les données sont bien classées ou k==MAX_ITER </a:t>
              </a:r>
              <a:endParaRPr b="0" lang="en-CA" sz="1600" spc="-1" strike="noStrike">
                <a:latin typeface="Arial"/>
              </a:endParaRPr>
            </a:p>
          </p:txBody>
        </p:sp>
      </p:grpSp>
      <p:sp>
        <p:nvSpPr>
          <p:cNvPr id="2897" name="CustomShape 13"/>
          <p:cNvSpPr/>
          <p:nvPr/>
        </p:nvSpPr>
        <p:spPr>
          <a:xfrm>
            <a:off x="371520" y="3695760"/>
            <a:ext cx="3675600" cy="239544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98" name="CustomShape 14"/>
          <p:cNvSpPr/>
          <p:nvPr/>
        </p:nvSpPr>
        <p:spPr>
          <a:xfrm>
            <a:off x="383040" y="3282840"/>
            <a:ext cx="329472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Descente de gradient stochastique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2899" name="CustomShape 15"/>
          <p:cNvSpPr/>
          <p:nvPr/>
        </p:nvSpPr>
        <p:spPr>
          <a:xfrm>
            <a:off x="371520" y="3234960"/>
            <a:ext cx="3318480" cy="46116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00" name="CustomShape 16"/>
          <p:cNvSpPr/>
          <p:nvPr/>
        </p:nvSpPr>
        <p:spPr>
          <a:xfrm>
            <a:off x="603360" y="3949200"/>
            <a:ext cx="3443760" cy="20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Initialiser </a:t>
            </a:r>
            <a:r>
              <a:rPr b="1" lang="en-CA" sz="1600" spc="-1" strike="noStrike">
                <a:solidFill>
                  <a:srgbClr val="000000"/>
                </a:solidFill>
                <a:latin typeface="Times New Roman"/>
              </a:rPr>
              <a:t>w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k=0</a:t>
            </a:r>
            <a:br/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FAIRE k=k+1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        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FOR n = 1 to N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JUSQU’À ce que toutes les données sont bien classées ou k== MAX_ITER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901" name="CustomShape 17"/>
          <p:cNvSpPr/>
          <p:nvPr/>
        </p:nvSpPr>
        <p:spPr>
          <a:xfrm>
            <a:off x="3017880" y="6231600"/>
            <a:ext cx="828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Parfois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2902" name="" descr=""/>
          <p:cNvPicPr/>
          <p:nvPr/>
        </p:nvPicPr>
        <p:blipFill>
          <a:blip r:embed="rId1"/>
          <a:stretch/>
        </p:blipFill>
        <p:spPr>
          <a:xfrm>
            <a:off x="2870280" y="1473120"/>
            <a:ext cx="2806560" cy="495360"/>
          </a:xfrm>
          <a:prstGeom prst="rect">
            <a:avLst/>
          </a:prstGeom>
          <a:ln>
            <a:noFill/>
          </a:ln>
        </p:spPr>
      </p:pic>
      <p:pic>
        <p:nvPicPr>
          <p:cNvPr id="2903" name="" descr=""/>
          <p:cNvPicPr/>
          <p:nvPr/>
        </p:nvPicPr>
        <p:blipFill>
          <a:blip r:embed="rId2"/>
          <a:stretch/>
        </p:blipFill>
        <p:spPr>
          <a:xfrm>
            <a:off x="5626080" y="4838760"/>
            <a:ext cx="1866960" cy="469800"/>
          </a:xfrm>
          <a:prstGeom prst="rect">
            <a:avLst/>
          </a:prstGeom>
          <a:ln>
            <a:noFill/>
          </a:ln>
        </p:spPr>
      </p:pic>
      <p:pic>
        <p:nvPicPr>
          <p:cNvPr id="2904" name="" descr=""/>
          <p:cNvPicPr/>
          <p:nvPr/>
        </p:nvPicPr>
        <p:blipFill>
          <a:blip r:embed="rId3"/>
          <a:stretch/>
        </p:blipFill>
        <p:spPr>
          <a:xfrm>
            <a:off x="1498680" y="5003640"/>
            <a:ext cx="1625760" cy="330120"/>
          </a:xfrm>
          <a:prstGeom prst="rect">
            <a:avLst/>
          </a:prstGeom>
          <a:ln>
            <a:noFill/>
          </a:ln>
        </p:spPr>
      </p:pic>
      <p:pic>
        <p:nvPicPr>
          <p:cNvPr id="2905" name="" descr=""/>
          <p:cNvPicPr/>
          <p:nvPr/>
        </p:nvPicPr>
        <p:blipFill>
          <a:blip r:embed="rId4"/>
          <a:stretch/>
        </p:blipFill>
        <p:spPr>
          <a:xfrm>
            <a:off x="3873600" y="6197760"/>
            <a:ext cx="1359000" cy="41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CustomShape 1"/>
          <p:cNvSpPr/>
          <p:nvPr/>
        </p:nvSpPr>
        <p:spPr>
          <a:xfrm>
            <a:off x="7143480" y="-47880"/>
            <a:ext cx="2000160" cy="2030040"/>
          </a:xfrm>
          <a:prstGeom prst="star7">
            <a:avLst>
              <a:gd name="adj" fmla="val 32200"/>
              <a:gd name="hf" fmla="val 102572"/>
              <a:gd name="vf" fmla="val 105210"/>
            </a:avLst>
          </a:prstGeom>
          <a:solidFill>
            <a:srgbClr val="ffc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c00000"/>
                </a:solidFill>
                <a:latin typeface="Times New Roman"/>
              </a:rPr>
              <a:t>TP1 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c00000"/>
                </a:solidFill>
                <a:latin typeface="Times New Roman"/>
              </a:rPr>
              <a:t>TP2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907" name="TextShape 2"/>
          <p:cNvSpPr txBox="1"/>
          <p:nvPr/>
        </p:nvSpPr>
        <p:spPr>
          <a:xfrm>
            <a:off x="324000" y="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Optimisation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2908" name="Group 3"/>
          <p:cNvGrpSpPr/>
          <p:nvPr/>
        </p:nvGrpSpPr>
        <p:grpSpPr>
          <a:xfrm>
            <a:off x="584280" y="1143000"/>
            <a:ext cx="8249040" cy="1692000"/>
            <a:chOff x="584280" y="1143000"/>
            <a:chExt cx="8249040" cy="1692000"/>
          </a:xfrm>
        </p:grpSpPr>
        <p:sp>
          <p:nvSpPr>
            <p:cNvPr id="2909" name="CustomShape 4"/>
            <p:cNvSpPr/>
            <p:nvPr/>
          </p:nvSpPr>
          <p:spPr>
            <a:xfrm>
              <a:off x="5985360" y="2066760"/>
              <a:ext cx="270180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Gradient de la function de coût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2910" name="CustomShape 5"/>
            <p:cNvSpPr/>
            <p:nvPr/>
          </p:nvSpPr>
          <p:spPr>
            <a:xfrm>
              <a:off x="5319360" y="2501280"/>
              <a:ext cx="35139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Taux d’apprentissage ou “</a:t>
              </a:r>
              <a:r>
                <a:rPr b="0" i="1" lang="en-CA" sz="1600" spc="-1" strike="noStrike">
                  <a:solidFill>
                    <a:srgbClr val="000000"/>
                  </a:solidFill>
                  <a:latin typeface="Times New Roman"/>
                </a:rPr>
                <a:t>learning rate</a:t>
              </a: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”.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2911" name="CustomShape 6"/>
            <p:cNvSpPr/>
            <p:nvPr/>
          </p:nvSpPr>
          <p:spPr>
            <a:xfrm flipH="1" rot="16200000">
              <a:off x="4749840" y="2122200"/>
              <a:ext cx="628200" cy="467280"/>
            </a:xfrm>
            <a:prstGeom prst="bentConnector2">
              <a:avLst/>
            </a:prstGeom>
            <a:noFill/>
            <a:ln w="28440">
              <a:solidFill>
                <a:schemeClr val="tx1">
                  <a:lumMod val="75000"/>
                  <a:lumOff val="25000"/>
                </a:schemeClr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2" name="CustomShape 7"/>
            <p:cNvSpPr/>
            <p:nvPr/>
          </p:nvSpPr>
          <p:spPr>
            <a:xfrm>
              <a:off x="5389560" y="1953720"/>
              <a:ext cx="595080" cy="284040"/>
            </a:xfrm>
            <a:prstGeom prst="bentConnector3">
              <a:avLst>
                <a:gd name="adj1" fmla="val -575"/>
              </a:avLst>
            </a:prstGeom>
            <a:noFill/>
            <a:ln w="28440">
              <a:solidFill>
                <a:schemeClr val="tx1">
                  <a:lumMod val="75000"/>
                  <a:lumOff val="25000"/>
                </a:schemeClr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3" name="CustomShape 8"/>
            <p:cNvSpPr/>
            <p:nvPr/>
          </p:nvSpPr>
          <p:spPr>
            <a:xfrm>
              <a:off x="584280" y="1143000"/>
              <a:ext cx="5695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800" spc="-1" strike="noStrike" u="sng">
                  <a:solidFill>
                    <a:srgbClr val="000000"/>
                  </a:solidFill>
                  <a:uFillTx/>
                  <a:latin typeface="Times New Roman"/>
                </a:rPr>
                <a:t>Descente de gradient</a:t>
              </a:r>
              <a:endParaRPr b="0" lang="en-CA" sz="1800" spc="-1" strike="noStrike">
                <a:latin typeface="Arial"/>
              </a:endParaRPr>
            </a:p>
          </p:txBody>
        </p:sp>
      </p:grpSp>
      <p:sp>
        <p:nvSpPr>
          <p:cNvPr id="2914" name="CustomShape 9"/>
          <p:cNvSpPr/>
          <p:nvPr/>
        </p:nvSpPr>
        <p:spPr>
          <a:xfrm>
            <a:off x="379800" y="3193920"/>
            <a:ext cx="5667120" cy="343800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15" name="CustomShape 10"/>
          <p:cNvSpPr/>
          <p:nvPr/>
        </p:nvSpPr>
        <p:spPr>
          <a:xfrm>
            <a:off x="390960" y="2781000"/>
            <a:ext cx="285264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Optimisation par </a:t>
            </a:r>
            <a:r>
              <a:rPr b="1" lang="en-CA" sz="1800" spc="-1" strike="noStrike">
                <a:solidFill>
                  <a:srgbClr val="ff0000"/>
                </a:solidFill>
                <a:latin typeface="Times New Roman"/>
              </a:rPr>
              <a:t>mini-batch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2916" name="CustomShape 11"/>
          <p:cNvSpPr/>
          <p:nvPr/>
        </p:nvSpPr>
        <p:spPr>
          <a:xfrm>
            <a:off x="379800" y="2733120"/>
            <a:ext cx="2876040" cy="46116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17" name="CustomShape 12"/>
          <p:cNvSpPr/>
          <p:nvPr/>
        </p:nvSpPr>
        <p:spPr>
          <a:xfrm>
            <a:off x="611640" y="3447360"/>
            <a:ext cx="5379480" cy="27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Initialiser </a:t>
            </a:r>
            <a:r>
              <a:rPr b="1" lang="en-CA" sz="1600" spc="-1" strike="noStrike">
                <a:solidFill>
                  <a:srgbClr val="000000"/>
                </a:solidFill>
                <a:latin typeface="Times New Roman"/>
              </a:rPr>
              <a:t>w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k=0</a:t>
            </a:r>
            <a:br/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FAIRE k=k+1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          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FAIRE n=0 à N par sauts de </a:t>
            </a:r>
            <a:r>
              <a:rPr b="1" i="1" lang="en-CA" sz="1600" spc="-1" strike="noStrike">
                <a:solidFill>
                  <a:srgbClr val="000000"/>
                </a:solidFill>
                <a:latin typeface="Times New Roman"/>
              </a:rPr>
              <a:t>MBS </a:t>
            </a:r>
            <a:r>
              <a:rPr b="1" i="1" lang="en-US" sz="1600" spc="-1" strike="noStrike">
                <a:solidFill>
                  <a:srgbClr val="000000"/>
                </a:solidFill>
                <a:latin typeface="Times New Roman"/>
              </a:rPr>
              <a:t>/*Mini-batch size*/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JUSQU’À ce que toutes les données sont bien classées ou k==MAX_ITER 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918" name="CustomShape 13"/>
          <p:cNvSpPr/>
          <p:nvPr/>
        </p:nvSpPr>
        <p:spPr>
          <a:xfrm>
            <a:off x="6280560" y="4824360"/>
            <a:ext cx="119880" cy="369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2919" name="CustomShape 14"/>
          <p:cNvSpPr/>
          <p:nvPr/>
        </p:nvSpPr>
        <p:spPr>
          <a:xfrm>
            <a:off x="6406560" y="4778640"/>
            <a:ext cx="1334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Itération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2920" name="" descr=""/>
          <p:cNvPicPr/>
          <p:nvPr/>
        </p:nvPicPr>
        <p:blipFill>
          <a:blip r:embed="rId1"/>
          <a:stretch/>
        </p:blipFill>
        <p:spPr>
          <a:xfrm>
            <a:off x="2870280" y="1473120"/>
            <a:ext cx="2806560" cy="495360"/>
          </a:xfrm>
          <a:prstGeom prst="rect">
            <a:avLst/>
          </a:prstGeom>
          <a:ln>
            <a:noFill/>
          </a:ln>
        </p:spPr>
      </p:pic>
      <p:pic>
        <p:nvPicPr>
          <p:cNvPr id="2921" name="" descr=""/>
          <p:cNvPicPr/>
          <p:nvPr/>
        </p:nvPicPr>
        <p:blipFill>
          <a:blip r:embed="rId2"/>
          <a:stretch/>
        </p:blipFill>
        <p:spPr>
          <a:xfrm>
            <a:off x="1562040" y="4711680"/>
            <a:ext cx="2108160" cy="59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TextShape 1"/>
          <p:cNvSpPr txBox="1"/>
          <p:nvPr/>
        </p:nvSpPr>
        <p:spPr>
          <a:xfrm>
            <a:off x="324000" y="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Optimisation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2923" name="Group 2"/>
          <p:cNvGrpSpPr/>
          <p:nvPr/>
        </p:nvGrpSpPr>
        <p:grpSpPr>
          <a:xfrm>
            <a:off x="584280" y="1143000"/>
            <a:ext cx="8249040" cy="1692000"/>
            <a:chOff x="584280" y="1143000"/>
            <a:chExt cx="8249040" cy="1692000"/>
          </a:xfrm>
        </p:grpSpPr>
        <p:sp>
          <p:nvSpPr>
            <p:cNvPr id="2924" name="CustomShape 3"/>
            <p:cNvSpPr/>
            <p:nvPr/>
          </p:nvSpPr>
          <p:spPr>
            <a:xfrm>
              <a:off x="5985360" y="2066760"/>
              <a:ext cx="270180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Gradient de la function de coût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2925" name="CustomShape 4"/>
            <p:cNvSpPr/>
            <p:nvPr/>
          </p:nvSpPr>
          <p:spPr>
            <a:xfrm>
              <a:off x="5319360" y="2501280"/>
              <a:ext cx="35139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Taux d’apprentissage ou “</a:t>
              </a:r>
              <a:r>
                <a:rPr b="0" i="1" lang="en-CA" sz="1600" spc="-1" strike="noStrike">
                  <a:solidFill>
                    <a:srgbClr val="000000"/>
                  </a:solidFill>
                  <a:latin typeface="Times New Roman"/>
                </a:rPr>
                <a:t>learning rate</a:t>
              </a:r>
              <a:r>
                <a:rPr b="0" lang="en-CA" sz="1600" spc="-1" strike="noStrike">
                  <a:solidFill>
                    <a:srgbClr val="000000"/>
                  </a:solidFill>
                  <a:latin typeface="Times New Roman"/>
                </a:rPr>
                <a:t>”.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2926" name="CustomShape 5"/>
            <p:cNvSpPr/>
            <p:nvPr/>
          </p:nvSpPr>
          <p:spPr>
            <a:xfrm flipH="1" rot="16200000">
              <a:off x="4749840" y="2122200"/>
              <a:ext cx="628200" cy="467280"/>
            </a:xfrm>
            <a:prstGeom prst="bentConnector2">
              <a:avLst/>
            </a:prstGeom>
            <a:noFill/>
            <a:ln w="28440">
              <a:solidFill>
                <a:schemeClr val="tx1">
                  <a:lumMod val="75000"/>
                  <a:lumOff val="25000"/>
                </a:schemeClr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7" name="CustomShape 6"/>
            <p:cNvSpPr/>
            <p:nvPr/>
          </p:nvSpPr>
          <p:spPr>
            <a:xfrm>
              <a:off x="5389560" y="1953720"/>
              <a:ext cx="595080" cy="284040"/>
            </a:xfrm>
            <a:prstGeom prst="bentConnector3">
              <a:avLst>
                <a:gd name="adj1" fmla="val -575"/>
              </a:avLst>
            </a:prstGeom>
            <a:noFill/>
            <a:ln w="28440">
              <a:solidFill>
                <a:schemeClr val="tx1">
                  <a:lumMod val="75000"/>
                  <a:lumOff val="25000"/>
                </a:schemeClr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8" name="CustomShape 7"/>
            <p:cNvSpPr/>
            <p:nvPr/>
          </p:nvSpPr>
          <p:spPr>
            <a:xfrm>
              <a:off x="584280" y="1143000"/>
              <a:ext cx="5695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800" spc="-1" strike="noStrike" u="sng">
                  <a:solidFill>
                    <a:srgbClr val="000000"/>
                  </a:solidFill>
                  <a:uFillTx/>
                  <a:latin typeface="Times New Roman"/>
                </a:rPr>
                <a:t>Descente de gradient</a:t>
              </a:r>
              <a:endParaRPr b="0" lang="en-CA" sz="1800" spc="-1" strike="noStrike">
                <a:latin typeface="Arial"/>
              </a:endParaRPr>
            </a:p>
          </p:txBody>
        </p:sp>
      </p:grpSp>
      <p:sp>
        <p:nvSpPr>
          <p:cNvPr id="2929" name="CustomShape 8"/>
          <p:cNvSpPr/>
          <p:nvPr/>
        </p:nvSpPr>
        <p:spPr>
          <a:xfrm>
            <a:off x="379800" y="3193920"/>
            <a:ext cx="5667120" cy="343800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30" name="CustomShape 9"/>
          <p:cNvSpPr/>
          <p:nvPr/>
        </p:nvSpPr>
        <p:spPr>
          <a:xfrm>
            <a:off x="409320" y="2781000"/>
            <a:ext cx="281628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Optimisation par </a:t>
            </a:r>
            <a:r>
              <a:rPr b="1" i="1" lang="en-CA" sz="1800" spc="-1" strike="noStrike">
                <a:solidFill>
                  <a:srgbClr val="ff0000"/>
                </a:solidFill>
                <a:latin typeface="Times New Roman"/>
              </a:rPr>
              <a:t>mini-batch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2931" name="CustomShape 10"/>
          <p:cNvSpPr/>
          <p:nvPr/>
        </p:nvSpPr>
        <p:spPr>
          <a:xfrm>
            <a:off x="379800" y="2733120"/>
            <a:ext cx="2876040" cy="461160"/>
          </a:xfrm>
          <a:prstGeom prst="rect">
            <a:avLst/>
          </a:prstGeom>
          <a:noFill/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32" name="CustomShape 11"/>
          <p:cNvSpPr/>
          <p:nvPr/>
        </p:nvSpPr>
        <p:spPr>
          <a:xfrm>
            <a:off x="611640" y="3447360"/>
            <a:ext cx="5379480" cy="27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Initialiser </a:t>
            </a:r>
            <a:r>
              <a:rPr b="1" lang="en-CA" sz="1600" spc="-1" strike="noStrike">
                <a:solidFill>
                  <a:srgbClr val="000000"/>
                </a:solidFill>
                <a:latin typeface="Times New Roman"/>
              </a:rPr>
              <a:t>w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k=0</a:t>
            </a:r>
            <a:br/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FAIRE k=k+1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          </a:t>
            </a: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FAIRE n=0 à N par sauts de </a:t>
            </a:r>
            <a:r>
              <a:rPr b="1" i="1" lang="en-CA" sz="1600" spc="-1" strike="noStrike">
                <a:solidFill>
                  <a:srgbClr val="000000"/>
                </a:solidFill>
                <a:latin typeface="Times New Roman"/>
              </a:rPr>
              <a:t>MBS </a:t>
            </a:r>
            <a:r>
              <a:rPr b="1" i="1" lang="en-US" sz="1600" spc="-1" strike="noStrike">
                <a:solidFill>
                  <a:srgbClr val="000000"/>
                </a:solidFill>
                <a:latin typeface="Times New Roman"/>
              </a:rPr>
              <a:t>/*Mini-batch size*/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600" spc="-1" strike="noStrike">
                <a:solidFill>
                  <a:srgbClr val="000000"/>
                </a:solidFill>
                <a:latin typeface="Times New Roman"/>
              </a:rPr>
              <a:t>JUSQU’À ce que toutes les données sont bien classées ou k==MAX_ITER 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2933" name="CustomShape 12"/>
          <p:cNvSpPr/>
          <p:nvPr/>
        </p:nvSpPr>
        <p:spPr>
          <a:xfrm>
            <a:off x="6280560" y="4443120"/>
            <a:ext cx="119880" cy="9475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2934" name="CustomShape 13"/>
          <p:cNvSpPr/>
          <p:nvPr/>
        </p:nvSpPr>
        <p:spPr>
          <a:xfrm>
            <a:off x="6478560" y="4682160"/>
            <a:ext cx="1010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Epoch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2935" name="" descr=""/>
          <p:cNvPicPr/>
          <p:nvPr/>
        </p:nvPicPr>
        <p:blipFill>
          <a:blip r:embed="rId1"/>
          <a:stretch/>
        </p:blipFill>
        <p:spPr>
          <a:xfrm>
            <a:off x="2870280" y="1473120"/>
            <a:ext cx="2806560" cy="495360"/>
          </a:xfrm>
          <a:prstGeom prst="rect">
            <a:avLst/>
          </a:prstGeom>
          <a:ln>
            <a:noFill/>
          </a:ln>
        </p:spPr>
      </p:pic>
      <p:pic>
        <p:nvPicPr>
          <p:cNvPr id="2936" name="" descr=""/>
          <p:cNvPicPr/>
          <p:nvPr/>
        </p:nvPicPr>
        <p:blipFill>
          <a:blip r:embed="rId2"/>
          <a:stretch/>
        </p:blipFill>
        <p:spPr>
          <a:xfrm>
            <a:off x="1562040" y="4711680"/>
            <a:ext cx="2108160" cy="59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CustomShape 1"/>
          <p:cNvSpPr/>
          <p:nvPr/>
        </p:nvSpPr>
        <p:spPr>
          <a:xfrm>
            <a:off x="847800" y="2338200"/>
            <a:ext cx="8326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Propagation avant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pour un réseau à 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2 couches cachées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(7 étapes)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938" name="Line 2"/>
          <p:cNvSpPr/>
          <p:nvPr/>
        </p:nvSpPr>
        <p:spPr>
          <a:xfrm>
            <a:off x="5705280" y="3174480"/>
            <a:ext cx="3240" cy="34513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2939" name="Group 3"/>
          <p:cNvGrpSpPr/>
          <p:nvPr/>
        </p:nvGrpSpPr>
        <p:grpSpPr>
          <a:xfrm>
            <a:off x="2612880" y="156960"/>
            <a:ext cx="2850120" cy="1856160"/>
            <a:chOff x="2612880" y="156960"/>
            <a:chExt cx="2850120" cy="1856160"/>
          </a:xfrm>
        </p:grpSpPr>
        <p:sp>
          <p:nvSpPr>
            <p:cNvPr id="2940" name="CustomShape 4"/>
            <p:cNvSpPr/>
            <p:nvPr/>
          </p:nvSpPr>
          <p:spPr>
            <a:xfrm>
              <a:off x="3334320" y="92916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41" name="CustomShape 5"/>
            <p:cNvSpPr/>
            <p:nvPr/>
          </p:nvSpPr>
          <p:spPr>
            <a:xfrm>
              <a:off x="3356280" y="156960"/>
              <a:ext cx="379800" cy="298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42" name="CustomShape 6"/>
            <p:cNvSpPr/>
            <p:nvPr/>
          </p:nvSpPr>
          <p:spPr>
            <a:xfrm>
              <a:off x="3339000" y="537120"/>
              <a:ext cx="414720" cy="328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43" name="CustomShape 7"/>
            <p:cNvSpPr/>
            <p:nvPr/>
          </p:nvSpPr>
          <p:spPr>
            <a:xfrm>
              <a:off x="5101560" y="1131840"/>
              <a:ext cx="361440" cy="315360"/>
            </a:xfrm>
            <a:prstGeom prst="ellipse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44" name="CustomShape 8"/>
            <p:cNvSpPr/>
            <p:nvPr/>
          </p:nvSpPr>
          <p:spPr>
            <a:xfrm>
              <a:off x="3334320" y="130752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45" name="CustomShape 9"/>
            <p:cNvSpPr/>
            <p:nvPr/>
          </p:nvSpPr>
          <p:spPr>
            <a:xfrm>
              <a:off x="3334320" y="171468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46" name="CustomShape 10"/>
            <p:cNvSpPr/>
            <p:nvPr/>
          </p:nvSpPr>
          <p:spPr>
            <a:xfrm>
              <a:off x="2612880" y="37764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47" name="CustomShape 11"/>
            <p:cNvSpPr/>
            <p:nvPr/>
          </p:nvSpPr>
          <p:spPr>
            <a:xfrm>
              <a:off x="2612880" y="71748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48" name="CustomShape 12"/>
            <p:cNvSpPr/>
            <p:nvPr/>
          </p:nvSpPr>
          <p:spPr>
            <a:xfrm>
              <a:off x="2612880" y="147492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49" name="CustomShape 13"/>
            <p:cNvSpPr/>
            <p:nvPr/>
          </p:nvSpPr>
          <p:spPr>
            <a:xfrm>
              <a:off x="2612880" y="105768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50" name="CustomShape 14"/>
            <p:cNvSpPr/>
            <p:nvPr/>
          </p:nvSpPr>
          <p:spPr>
            <a:xfrm flipV="1">
              <a:off x="3026160" y="1077120"/>
              <a:ext cx="307800" cy="11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1" name="CustomShape 15"/>
            <p:cNvSpPr/>
            <p:nvPr/>
          </p:nvSpPr>
          <p:spPr>
            <a:xfrm>
              <a:off x="3026160" y="851400"/>
              <a:ext cx="307800" cy="226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2" name="CustomShape 16"/>
            <p:cNvSpPr/>
            <p:nvPr/>
          </p:nvSpPr>
          <p:spPr>
            <a:xfrm flipV="1">
              <a:off x="3026160" y="305280"/>
              <a:ext cx="329760" cy="130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3" name="CustomShape 17"/>
            <p:cNvSpPr/>
            <p:nvPr/>
          </p:nvSpPr>
          <p:spPr>
            <a:xfrm flipV="1">
              <a:off x="3026160" y="305280"/>
              <a:ext cx="329760" cy="88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4" name="CustomShape 18"/>
            <p:cNvSpPr/>
            <p:nvPr/>
          </p:nvSpPr>
          <p:spPr>
            <a:xfrm flipV="1">
              <a:off x="3026160" y="306000"/>
              <a:ext cx="329760" cy="20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5" name="CustomShape 19"/>
            <p:cNvSpPr/>
            <p:nvPr/>
          </p:nvSpPr>
          <p:spPr>
            <a:xfrm flipV="1">
              <a:off x="3026160" y="700920"/>
              <a:ext cx="312120" cy="90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6" name="CustomShape 20"/>
            <p:cNvSpPr/>
            <p:nvPr/>
          </p:nvSpPr>
          <p:spPr>
            <a:xfrm flipV="1">
              <a:off x="3026160" y="700920"/>
              <a:ext cx="312120" cy="149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7" name="CustomShape 21"/>
            <p:cNvSpPr/>
            <p:nvPr/>
          </p:nvSpPr>
          <p:spPr>
            <a:xfrm>
              <a:off x="3026160" y="1191600"/>
              <a:ext cx="307800" cy="26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8" name="CustomShape 22"/>
            <p:cNvSpPr/>
            <p:nvPr/>
          </p:nvSpPr>
          <p:spPr>
            <a:xfrm>
              <a:off x="3026160" y="1608840"/>
              <a:ext cx="307800" cy="25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9" name="CustomShape 23"/>
            <p:cNvSpPr/>
            <p:nvPr/>
          </p:nvSpPr>
          <p:spPr>
            <a:xfrm>
              <a:off x="3026160" y="511560"/>
              <a:ext cx="307800" cy="945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0" name="CustomShape 24"/>
            <p:cNvSpPr/>
            <p:nvPr/>
          </p:nvSpPr>
          <p:spPr>
            <a:xfrm>
              <a:off x="3026160" y="851400"/>
              <a:ext cx="307800" cy="101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1" name="CustomShape 25"/>
            <p:cNvSpPr/>
            <p:nvPr/>
          </p:nvSpPr>
          <p:spPr>
            <a:xfrm>
              <a:off x="3026160" y="511560"/>
              <a:ext cx="312120" cy="18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2" name="CustomShape 26"/>
            <p:cNvSpPr/>
            <p:nvPr/>
          </p:nvSpPr>
          <p:spPr>
            <a:xfrm>
              <a:off x="3736440" y="306360"/>
              <a:ext cx="496080" cy="51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3" name="CustomShape 27"/>
            <p:cNvSpPr/>
            <p:nvPr/>
          </p:nvSpPr>
          <p:spPr>
            <a:xfrm>
              <a:off x="3753720" y="701280"/>
              <a:ext cx="47880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4" name="CustomShape 28"/>
            <p:cNvSpPr/>
            <p:nvPr/>
          </p:nvSpPr>
          <p:spPr>
            <a:xfrm flipV="1">
              <a:off x="3758400" y="821520"/>
              <a:ext cx="474120" cy="25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5" name="CustomShape 29"/>
            <p:cNvSpPr/>
            <p:nvPr/>
          </p:nvSpPr>
          <p:spPr>
            <a:xfrm flipV="1">
              <a:off x="3758400" y="822240"/>
              <a:ext cx="474120" cy="104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6" name="CustomShape 30"/>
            <p:cNvSpPr/>
            <p:nvPr/>
          </p:nvSpPr>
          <p:spPr>
            <a:xfrm flipV="1">
              <a:off x="3758400" y="821520"/>
              <a:ext cx="474120" cy="633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7" name="CustomShape 31"/>
            <p:cNvSpPr/>
            <p:nvPr/>
          </p:nvSpPr>
          <p:spPr>
            <a:xfrm>
              <a:off x="4228560" y="105048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68" name="CustomShape 32"/>
            <p:cNvSpPr/>
            <p:nvPr/>
          </p:nvSpPr>
          <p:spPr>
            <a:xfrm>
              <a:off x="4233240" y="658440"/>
              <a:ext cx="414720" cy="328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69" name="CustomShape 33"/>
            <p:cNvSpPr/>
            <p:nvPr/>
          </p:nvSpPr>
          <p:spPr>
            <a:xfrm>
              <a:off x="4228560" y="142920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2970" name="CustomShape 34"/>
            <p:cNvSpPr/>
            <p:nvPr/>
          </p:nvSpPr>
          <p:spPr>
            <a:xfrm>
              <a:off x="3736440" y="306360"/>
              <a:ext cx="510840" cy="135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1" name="CustomShape 35"/>
            <p:cNvSpPr/>
            <p:nvPr/>
          </p:nvSpPr>
          <p:spPr>
            <a:xfrm>
              <a:off x="3753720" y="701280"/>
              <a:ext cx="474120" cy="87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2" name="CustomShape 36"/>
            <p:cNvSpPr/>
            <p:nvPr/>
          </p:nvSpPr>
          <p:spPr>
            <a:xfrm>
              <a:off x="3758400" y="1078200"/>
              <a:ext cx="469800" cy="499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3" name="CustomShape 37"/>
            <p:cNvSpPr/>
            <p:nvPr/>
          </p:nvSpPr>
          <p:spPr>
            <a:xfrm flipV="1">
              <a:off x="3758400" y="1577880"/>
              <a:ext cx="46980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4" name="CustomShape 38"/>
            <p:cNvSpPr/>
            <p:nvPr/>
          </p:nvSpPr>
          <p:spPr>
            <a:xfrm>
              <a:off x="3758400" y="1456920"/>
              <a:ext cx="46980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5" name="CustomShape 39"/>
            <p:cNvSpPr/>
            <p:nvPr/>
          </p:nvSpPr>
          <p:spPr>
            <a:xfrm>
              <a:off x="3736440" y="306360"/>
              <a:ext cx="491760" cy="892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6" name="CustomShape 40"/>
            <p:cNvSpPr/>
            <p:nvPr/>
          </p:nvSpPr>
          <p:spPr>
            <a:xfrm>
              <a:off x="3753720" y="701280"/>
              <a:ext cx="474120" cy="49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7" name="CustomShape 41"/>
            <p:cNvSpPr/>
            <p:nvPr/>
          </p:nvSpPr>
          <p:spPr>
            <a:xfrm>
              <a:off x="3758400" y="1078200"/>
              <a:ext cx="46980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8" name="CustomShape 42"/>
            <p:cNvSpPr/>
            <p:nvPr/>
          </p:nvSpPr>
          <p:spPr>
            <a:xfrm flipV="1">
              <a:off x="3758400" y="1199520"/>
              <a:ext cx="469800" cy="66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9" name="CustomShape 43"/>
            <p:cNvSpPr/>
            <p:nvPr/>
          </p:nvSpPr>
          <p:spPr>
            <a:xfrm flipV="1">
              <a:off x="3758400" y="1198800"/>
              <a:ext cx="469800" cy="25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0" name="CustomShape 44"/>
            <p:cNvSpPr/>
            <p:nvPr/>
          </p:nvSpPr>
          <p:spPr>
            <a:xfrm>
              <a:off x="4647960" y="822600"/>
              <a:ext cx="453240" cy="46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1" name="CustomShape 45"/>
            <p:cNvSpPr/>
            <p:nvPr/>
          </p:nvSpPr>
          <p:spPr>
            <a:xfrm>
              <a:off x="4652640" y="1199880"/>
              <a:ext cx="448560" cy="8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2" name="CustomShape 46"/>
            <p:cNvSpPr/>
            <p:nvPr/>
          </p:nvSpPr>
          <p:spPr>
            <a:xfrm flipV="1">
              <a:off x="4652640" y="1288440"/>
              <a:ext cx="448560" cy="28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983" name="" descr=""/>
          <p:cNvPicPr/>
          <p:nvPr/>
        </p:nvPicPr>
        <p:blipFill>
          <a:blip r:embed="rId1"/>
          <a:stretch/>
        </p:blipFill>
        <p:spPr>
          <a:xfrm>
            <a:off x="5435640" y="927000"/>
            <a:ext cx="2793960" cy="609480"/>
          </a:xfrm>
          <a:prstGeom prst="rect">
            <a:avLst/>
          </a:prstGeom>
          <a:ln>
            <a:noFill/>
          </a:ln>
        </p:spPr>
      </p:pic>
      <p:pic>
        <p:nvPicPr>
          <p:cNvPr id="2984" name="" descr=""/>
          <p:cNvPicPr/>
          <p:nvPr/>
        </p:nvPicPr>
        <p:blipFill>
          <a:blip r:embed="rId2"/>
          <a:stretch/>
        </p:blipFill>
        <p:spPr>
          <a:xfrm>
            <a:off x="2120760" y="977760"/>
            <a:ext cx="291960" cy="431640"/>
          </a:xfrm>
          <a:prstGeom prst="rect">
            <a:avLst/>
          </a:prstGeom>
          <a:ln>
            <a:noFill/>
          </a:ln>
        </p:spPr>
      </p:pic>
      <p:pic>
        <p:nvPicPr>
          <p:cNvPr id="2985" name="" descr=""/>
          <p:cNvPicPr/>
          <p:nvPr/>
        </p:nvPicPr>
        <p:blipFill>
          <a:blip r:embed="rId3"/>
          <a:stretch/>
        </p:blipFill>
        <p:spPr>
          <a:xfrm>
            <a:off x="2844720" y="3124080"/>
            <a:ext cx="2641680" cy="3581280"/>
          </a:xfrm>
          <a:prstGeom prst="rect">
            <a:avLst/>
          </a:prstGeom>
          <a:ln>
            <a:noFill/>
          </a:ln>
        </p:spPr>
      </p:pic>
      <p:pic>
        <p:nvPicPr>
          <p:cNvPr id="2986" name="" descr=""/>
          <p:cNvPicPr/>
          <p:nvPr/>
        </p:nvPicPr>
        <p:blipFill>
          <a:blip r:embed="rId4"/>
          <a:stretch/>
        </p:blipFill>
        <p:spPr>
          <a:xfrm>
            <a:off x="6058080" y="3086280"/>
            <a:ext cx="800280" cy="3530520"/>
          </a:xfrm>
          <a:prstGeom prst="rect">
            <a:avLst/>
          </a:prstGeom>
          <a:ln>
            <a:noFill/>
          </a:ln>
        </p:spPr>
      </p:pic>
      <p:pic>
        <p:nvPicPr>
          <p:cNvPr id="2987" name="" descr=""/>
          <p:cNvPicPr/>
          <p:nvPr/>
        </p:nvPicPr>
        <p:blipFill>
          <a:blip r:embed="rId5"/>
          <a:stretch/>
        </p:blipFill>
        <p:spPr>
          <a:xfrm>
            <a:off x="3429000" y="17784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2988" name="" descr=""/>
          <p:cNvPicPr/>
          <p:nvPr/>
        </p:nvPicPr>
        <p:blipFill>
          <a:blip r:embed="rId6"/>
          <a:stretch/>
        </p:blipFill>
        <p:spPr>
          <a:xfrm>
            <a:off x="5156280" y="119376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2989" name="" descr=""/>
          <p:cNvPicPr/>
          <p:nvPr/>
        </p:nvPicPr>
        <p:blipFill>
          <a:blip r:embed="rId7"/>
          <a:stretch/>
        </p:blipFill>
        <p:spPr>
          <a:xfrm>
            <a:off x="2717640" y="393840"/>
            <a:ext cx="216000" cy="216000"/>
          </a:xfrm>
          <a:prstGeom prst="rect">
            <a:avLst/>
          </a:prstGeom>
          <a:ln>
            <a:noFill/>
          </a:ln>
        </p:spPr>
      </p:pic>
      <p:pic>
        <p:nvPicPr>
          <p:cNvPr id="2990" name="" descr=""/>
          <p:cNvPicPr/>
          <p:nvPr/>
        </p:nvPicPr>
        <p:blipFill>
          <a:blip r:embed="rId8"/>
          <a:stretch/>
        </p:blipFill>
        <p:spPr>
          <a:xfrm>
            <a:off x="2692440" y="685800"/>
            <a:ext cx="241200" cy="228600"/>
          </a:xfrm>
          <a:prstGeom prst="rect">
            <a:avLst/>
          </a:prstGeom>
          <a:ln>
            <a:noFill/>
          </a:ln>
        </p:spPr>
      </p:pic>
      <p:pic>
        <p:nvPicPr>
          <p:cNvPr id="2991" name="" descr=""/>
          <p:cNvPicPr/>
          <p:nvPr/>
        </p:nvPicPr>
        <p:blipFill>
          <a:blip r:embed="rId9"/>
          <a:stretch/>
        </p:blipFill>
        <p:spPr>
          <a:xfrm>
            <a:off x="2666880" y="1434960"/>
            <a:ext cx="317520" cy="279360"/>
          </a:xfrm>
          <a:prstGeom prst="rect">
            <a:avLst/>
          </a:prstGeom>
          <a:ln>
            <a:noFill/>
          </a:ln>
        </p:spPr>
      </p:pic>
      <p:pic>
        <p:nvPicPr>
          <p:cNvPr id="2992" name="" descr=""/>
          <p:cNvPicPr/>
          <p:nvPr/>
        </p:nvPicPr>
        <p:blipFill>
          <a:blip r:embed="rId10"/>
          <a:stretch/>
        </p:blipFill>
        <p:spPr>
          <a:xfrm>
            <a:off x="3454560" y="57168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2993" name="" descr=""/>
          <p:cNvPicPr/>
          <p:nvPr/>
        </p:nvPicPr>
        <p:blipFill>
          <a:blip r:embed="rId11"/>
          <a:stretch/>
        </p:blipFill>
        <p:spPr>
          <a:xfrm>
            <a:off x="3454560" y="95256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2994" name="" descr=""/>
          <p:cNvPicPr/>
          <p:nvPr/>
        </p:nvPicPr>
        <p:blipFill>
          <a:blip r:embed="rId12"/>
          <a:stretch/>
        </p:blipFill>
        <p:spPr>
          <a:xfrm>
            <a:off x="3441600" y="132084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2995" name="" descr=""/>
          <p:cNvPicPr/>
          <p:nvPr/>
        </p:nvPicPr>
        <p:blipFill>
          <a:blip r:embed="rId13"/>
          <a:stretch/>
        </p:blipFill>
        <p:spPr>
          <a:xfrm>
            <a:off x="3441600" y="170172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2996" name="" descr=""/>
          <p:cNvPicPr/>
          <p:nvPr/>
        </p:nvPicPr>
        <p:blipFill>
          <a:blip r:embed="rId14"/>
          <a:stretch/>
        </p:blipFill>
        <p:spPr>
          <a:xfrm>
            <a:off x="4343400" y="68580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2997" name="" descr=""/>
          <p:cNvPicPr/>
          <p:nvPr/>
        </p:nvPicPr>
        <p:blipFill>
          <a:blip r:embed="rId15"/>
          <a:stretch/>
        </p:blipFill>
        <p:spPr>
          <a:xfrm>
            <a:off x="4343400" y="106668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2998" name="" descr=""/>
          <p:cNvPicPr/>
          <p:nvPr/>
        </p:nvPicPr>
        <p:blipFill>
          <a:blip r:embed="rId16"/>
          <a:stretch/>
        </p:blipFill>
        <p:spPr>
          <a:xfrm>
            <a:off x="4330800" y="143496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2999" name="" descr=""/>
          <p:cNvPicPr/>
          <p:nvPr/>
        </p:nvPicPr>
        <p:blipFill>
          <a:blip r:embed="rId17"/>
          <a:stretch/>
        </p:blipFill>
        <p:spPr>
          <a:xfrm>
            <a:off x="2679840" y="1041480"/>
            <a:ext cx="279360" cy="26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6" dur="indefinite" restart="never" nodeType="tmRoot">
          <p:childTnLst>
            <p:seq>
              <p:cTn id="427" dur="indefinite" nodeType="mainSeq">
                <p:childTnLst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Line 1"/>
          <p:cNvSpPr/>
          <p:nvPr/>
        </p:nvSpPr>
        <p:spPr>
          <a:xfrm flipH="1">
            <a:off x="5860800" y="3469680"/>
            <a:ext cx="1440" cy="307908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01" name="CustomShape 2"/>
          <p:cNvSpPr/>
          <p:nvPr/>
        </p:nvSpPr>
        <p:spPr>
          <a:xfrm>
            <a:off x="2738160" y="3017880"/>
            <a:ext cx="2258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POUR i allant de 1 à 3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002" name="CustomShape 3"/>
          <p:cNvSpPr/>
          <p:nvPr/>
        </p:nvSpPr>
        <p:spPr>
          <a:xfrm>
            <a:off x="-103320" y="3700440"/>
            <a:ext cx="3265560" cy="3062880"/>
          </a:xfrm>
          <a:prstGeom prst="irregularSeal1">
            <a:avLst/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Times New Roman"/>
              </a:rPr>
              <a:t>Solution na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ïve et peu efficace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003" name="CustomShape 4"/>
          <p:cNvSpPr/>
          <p:nvPr/>
        </p:nvSpPr>
        <p:spPr>
          <a:xfrm>
            <a:off x="7903440" y="5619600"/>
            <a:ext cx="1154160" cy="1115640"/>
          </a:xfrm>
          <a:prstGeom prst="star16">
            <a:avLst>
              <a:gd name="adj" fmla="val 37500"/>
            </a:avLst>
          </a:prstGeom>
          <a:solidFill>
            <a:srgbClr val="ffc000"/>
          </a:solidFill>
          <a:ln>
            <a:solidFill>
              <a:srgbClr val="d67a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TP1</a:t>
            </a:r>
            <a:endParaRPr b="0" lang="en-CA" sz="1800" spc="-1" strike="noStrike">
              <a:latin typeface="Arial"/>
            </a:endParaRPr>
          </a:p>
        </p:txBody>
      </p:sp>
      <p:grpSp>
        <p:nvGrpSpPr>
          <p:cNvPr id="3004" name="Group 5"/>
          <p:cNvGrpSpPr/>
          <p:nvPr/>
        </p:nvGrpSpPr>
        <p:grpSpPr>
          <a:xfrm>
            <a:off x="2612880" y="156960"/>
            <a:ext cx="2850120" cy="1856160"/>
            <a:chOff x="2612880" y="156960"/>
            <a:chExt cx="2850120" cy="1856160"/>
          </a:xfrm>
        </p:grpSpPr>
        <p:sp>
          <p:nvSpPr>
            <p:cNvPr id="3005" name="CustomShape 6"/>
            <p:cNvSpPr/>
            <p:nvPr/>
          </p:nvSpPr>
          <p:spPr>
            <a:xfrm>
              <a:off x="3334320" y="92916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06" name="CustomShape 7"/>
            <p:cNvSpPr/>
            <p:nvPr/>
          </p:nvSpPr>
          <p:spPr>
            <a:xfrm>
              <a:off x="3356280" y="156960"/>
              <a:ext cx="379800" cy="298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07" name="CustomShape 8"/>
            <p:cNvSpPr/>
            <p:nvPr/>
          </p:nvSpPr>
          <p:spPr>
            <a:xfrm>
              <a:off x="3339000" y="537120"/>
              <a:ext cx="414720" cy="328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08" name="CustomShape 9"/>
            <p:cNvSpPr/>
            <p:nvPr/>
          </p:nvSpPr>
          <p:spPr>
            <a:xfrm>
              <a:off x="5101560" y="1131840"/>
              <a:ext cx="361440" cy="315360"/>
            </a:xfrm>
            <a:prstGeom prst="ellipse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09" name="CustomShape 10"/>
            <p:cNvSpPr/>
            <p:nvPr/>
          </p:nvSpPr>
          <p:spPr>
            <a:xfrm>
              <a:off x="3334320" y="130752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10" name="CustomShape 11"/>
            <p:cNvSpPr/>
            <p:nvPr/>
          </p:nvSpPr>
          <p:spPr>
            <a:xfrm>
              <a:off x="3334320" y="171468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11" name="CustomShape 12"/>
            <p:cNvSpPr/>
            <p:nvPr/>
          </p:nvSpPr>
          <p:spPr>
            <a:xfrm>
              <a:off x="2612880" y="37764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12" name="CustomShape 13"/>
            <p:cNvSpPr/>
            <p:nvPr/>
          </p:nvSpPr>
          <p:spPr>
            <a:xfrm>
              <a:off x="2612880" y="71748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13" name="CustomShape 14"/>
            <p:cNvSpPr/>
            <p:nvPr/>
          </p:nvSpPr>
          <p:spPr>
            <a:xfrm>
              <a:off x="2612880" y="147492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14" name="CustomShape 15"/>
            <p:cNvSpPr/>
            <p:nvPr/>
          </p:nvSpPr>
          <p:spPr>
            <a:xfrm>
              <a:off x="2612880" y="105768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15" name="CustomShape 16"/>
            <p:cNvSpPr/>
            <p:nvPr/>
          </p:nvSpPr>
          <p:spPr>
            <a:xfrm flipV="1">
              <a:off x="3026160" y="1077120"/>
              <a:ext cx="307800" cy="11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6" name="CustomShape 17"/>
            <p:cNvSpPr/>
            <p:nvPr/>
          </p:nvSpPr>
          <p:spPr>
            <a:xfrm>
              <a:off x="3026160" y="851400"/>
              <a:ext cx="307800" cy="226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7" name="CustomShape 18"/>
            <p:cNvSpPr/>
            <p:nvPr/>
          </p:nvSpPr>
          <p:spPr>
            <a:xfrm flipV="1">
              <a:off x="3026160" y="305280"/>
              <a:ext cx="329760" cy="130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8" name="CustomShape 19"/>
            <p:cNvSpPr/>
            <p:nvPr/>
          </p:nvSpPr>
          <p:spPr>
            <a:xfrm flipV="1">
              <a:off x="3026160" y="305280"/>
              <a:ext cx="329760" cy="88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9" name="CustomShape 20"/>
            <p:cNvSpPr/>
            <p:nvPr/>
          </p:nvSpPr>
          <p:spPr>
            <a:xfrm flipV="1">
              <a:off x="3026160" y="306000"/>
              <a:ext cx="329760" cy="20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0" name="CustomShape 21"/>
            <p:cNvSpPr/>
            <p:nvPr/>
          </p:nvSpPr>
          <p:spPr>
            <a:xfrm flipV="1">
              <a:off x="3026160" y="700920"/>
              <a:ext cx="312120" cy="90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1" name="CustomShape 22"/>
            <p:cNvSpPr/>
            <p:nvPr/>
          </p:nvSpPr>
          <p:spPr>
            <a:xfrm flipV="1">
              <a:off x="3026160" y="700920"/>
              <a:ext cx="312120" cy="149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2" name="CustomShape 23"/>
            <p:cNvSpPr/>
            <p:nvPr/>
          </p:nvSpPr>
          <p:spPr>
            <a:xfrm>
              <a:off x="3026160" y="1191600"/>
              <a:ext cx="307800" cy="26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3" name="CustomShape 24"/>
            <p:cNvSpPr/>
            <p:nvPr/>
          </p:nvSpPr>
          <p:spPr>
            <a:xfrm>
              <a:off x="3026160" y="1608840"/>
              <a:ext cx="307800" cy="25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4" name="CustomShape 25"/>
            <p:cNvSpPr/>
            <p:nvPr/>
          </p:nvSpPr>
          <p:spPr>
            <a:xfrm>
              <a:off x="3026160" y="511560"/>
              <a:ext cx="307800" cy="945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5" name="CustomShape 26"/>
            <p:cNvSpPr/>
            <p:nvPr/>
          </p:nvSpPr>
          <p:spPr>
            <a:xfrm>
              <a:off x="3026160" y="851400"/>
              <a:ext cx="307800" cy="101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6" name="CustomShape 27"/>
            <p:cNvSpPr/>
            <p:nvPr/>
          </p:nvSpPr>
          <p:spPr>
            <a:xfrm>
              <a:off x="3026160" y="511560"/>
              <a:ext cx="312120" cy="18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7" name="CustomShape 28"/>
            <p:cNvSpPr/>
            <p:nvPr/>
          </p:nvSpPr>
          <p:spPr>
            <a:xfrm>
              <a:off x="3736440" y="306360"/>
              <a:ext cx="496080" cy="51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8" name="CustomShape 29"/>
            <p:cNvSpPr/>
            <p:nvPr/>
          </p:nvSpPr>
          <p:spPr>
            <a:xfrm>
              <a:off x="3753720" y="701280"/>
              <a:ext cx="47880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9" name="CustomShape 30"/>
            <p:cNvSpPr/>
            <p:nvPr/>
          </p:nvSpPr>
          <p:spPr>
            <a:xfrm flipV="1">
              <a:off x="3758400" y="821520"/>
              <a:ext cx="474120" cy="25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0" name="CustomShape 31"/>
            <p:cNvSpPr/>
            <p:nvPr/>
          </p:nvSpPr>
          <p:spPr>
            <a:xfrm flipV="1">
              <a:off x="3758400" y="822240"/>
              <a:ext cx="474120" cy="104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1" name="CustomShape 32"/>
            <p:cNvSpPr/>
            <p:nvPr/>
          </p:nvSpPr>
          <p:spPr>
            <a:xfrm flipV="1">
              <a:off x="3758400" y="821520"/>
              <a:ext cx="474120" cy="633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2" name="CustomShape 33"/>
            <p:cNvSpPr/>
            <p:nvPr/>
          </p:nvSpPr>
          <p:spPr>
            <a:xfrm>
              <a:off x="4228560" y="105048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33" name="CustomShape 34"/>
            <p:cNvSpPr/>
            <p:nvPr/>
          </p:nvSpPr>
          <p:spPr>
            <a:xfrm>
              <a:off x="4233240" y="658440"/>
              <a:ext cx="414720" cy="328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34" name="CustomShape 35"/>
            <p:cNvSpPr/>
            <p:nvPr/>
          </p:nvSpPr>
          <p:spPr>
            <a:xfrm>
              <a:off x="4228560" y="142920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035" name="CustomShape 36"/>
            <p:cNvSpPr/>
            <p:nvPr/>
          </p:nvSpPr>
          <p:spPr>
            <a:xfrm>
              <a:off x="3736440" y="306360"/>
              <a:ext cx="510840" cy="135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6" name="CustomShape 37"/>
            <p:cNvSpPr/>
            <p:nvPr/>
          </p:nvSpPr>
          <p:spPr>
            <a:xfrm>
              <a:off x="3753720" y="701280"/>
              <a:ext cx="474120" cy="87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7" name="CustomShape 38"/>
            <p:cNvSpPr/>
            <p:nvPr/>
          </p:nvSpPr>
          <p:spPr>
            <a:xfrm>
              <a:off x="3758400" y="1078200"/>
              <a:ext cx="469800" cy="499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8" name="CustomShape 39"/>
            <p:cNvSpPr/>
            <p:nvPr/>
          </p:nvSpPr>
          <p:spPr>
            <a:xfrm flipV="1">
              <a:off x="3758400" y="1577880"/>
              <a:ext cx="46980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9" name="CustomShape 40"/>
            <p:cNvSpPr/>
            <p:nvPr/>
          </p:nvSpPr>
          <p:spPr>
            <a:xfrm>
              <a:off x="3758400" y="1456920"/>
              <a:ext cx="46980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0" name="CustomShape 41"/>
            <p:cNvSpPr/>
            <p:nvPr/>
          </p:nvSpPr>
          <p:spPr>
            <a:xfrm>
              <a:off x="3736440" y="306360"/>
              <a:ext cx="491760" cy="892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1" name="CustomShape 42"/>
            <p:cNvSpPr/>
            <p:nvPr/>
          </p:nvSpPr>
          <p:spPr>
            <a:xfrm>
              <a:off x="3753720" y="701280"/>
              <a:ext cx="474120" cy="49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2" name="CustomShape 43"/>
            <p:cNvSpPr/>
            <p:nvPr/>
          </p:nvSpPr>
          <p:spPr>
            <a:xfrm>
              <a:off x="3758400" y="1078200"/>
              <a:ext cx="46980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3" name="CustomShape 44"/>
            <p:cNvSpPr/>
            <p:nvPr/>
          </p:nvSpPr>
          <p:spPr>
            <a:xfrm flipV="1">
              <a:off x="3758400" y="1199520"/>
              <a:ext cx="469800" cy="66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4" name="CustomShape 45"/>
            <p:cNvSpPr/>
            <p:nvPr/>
          </p:nvSpPr>
          <p:spPr>
            <a:xfrm flipV="1">
              <a:off x="3758400" y="1198800"/>
              <a:ext cx="469800" cy="25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5" name="CustomShape 46"/>
            <p:cNvSpPr/>
            <p:nvPr/>
          </p:nvSpPr>
          <p:spPr>
            <a:xfrm>
              <a:off x="4647960" y="822600"/>
              <a:ext cx="453240" cy="46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6" name="CustomShape 47"/>
            <p:cNvSpPr/>
            <p:nvPr/>
          </p:nvSpPr>
          <p:spPr>
            <a:xfrm>
              <a:off x="4652640" y="1199880"/>
              <a:ext cx="448560" cy="8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7" name="CustomShape 48"/>
            <p:cNvSpPr/>
            <p:nvPr/>
          </p:nvSpPr>
          <p:spPr>
            <a:xfrm flipV="1">
              <a:off x="4652640" y="1288440"/>
              <a:ext cx="448560" cy="28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8" name="CustomShape 49"/>
          <p:cNvSpPr/>
          <p:nvPr/>
        </p:nvSpPr>
        <p:spPr>
          <a:xfrm>
            <a:off x="847800" y="2338200"/>
            <a:ext cx="8326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Propagation avant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pour un réseau à </a:t>
            </a: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2 couches cachées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(7 étapes)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049" name="" descr=""/>
          <p:cNvPicPr/>
          <p:nvPr/>
        </p:nvPicPr>
        <p:blipFill>
          <a:blip r:embed="rId1"/>
          <a:stretch/>
        </p:blipFill>
        <p:spPr>
          <a:xfrm>
            <a:off x="5549760" y="635040"/>
            <a:ext cx="2451240" cy="1270080"/>
          </a:xfrm>
          <a:prstGeom prst="rect">
            <a:avLst/>
          </a:prstGeom>
          <a:ln>
            <a:noFill/>
          </a:ln>
        </p:spPr>
      </p:pic>
      <p:pic>
        <p:nvPicPr>
          <p:cNvPr id="3050" name="" descr=""/>
          <p:cNvPicPr/>
          <p:nvPr/>
        </p:nvPicPr>
        <p:blipFill>
          <a:blip r:embed="rId2"/>
          <a:stretch/>
        </p:blipFill>
        <p:spPr>
          <a:xfrm>
            <a:off x="139680" y="977760"/>
            <a:ext cx="2222640" cy="546120"/>
          </a:xfrm>
          <a:prstGeom prst="rect">
            <a:avLst/>
          </a:prstGeom>
          <a:ln>
            <a:noFill/>
          </a:ln>
        </p:spPr>
      </p:pic>
      <p:pic>
        <p:nvPicPr>
          <p:cNvPr id="3051" name="" descr=""/>
          <p:cNvPicPr/>
          <p:nvPr/>
        </p:nvPicPr>
        <p:blipFill>
          <a:blip r:embed="rId3"/>
          <a:stretch/>
        </p:blipFill>
        <p:spPr>
          <a:xfrm>
            <a:off x="5981760" y="3378240"/>
            <a:ext cx="685800" cy="2870280"/>
          </a:xfrm>
          <a:prstGeom prst="rect">
            <a:avLst/>
          </a:prstGeom>
          <a:ln>
            <a:noFill/>
          </a:ln>
        </p:spPr>
      </p:pic>
      <p:pic>
        <p:nvPicPr>
          <p:cNvPr id="3052" name="" descr=""/>
          <p:cNvPicPr/>
          <p:nvPr/>
        </p:nvPicPr>
        <p:blipFill>
          <a:blip r:embed="rId4"/>
          <a:stretch/>
        </p:blipFill>
        <p:spPr>
          <a:xfrm>
            <a:off x="3098880" y="3454560"/>
            <a:ext cx="2654280" cy="2882880"/>
          </a:xfrm>
          <a:prstGeom prst="rect">
            <a:avLst/>
          </a:prstGeom>
          <a:ln>
            <a:noFill/>
          </a:ln>
        </p:spPr>
      </p:pic>
      <p:pic>
        <p:nvPicPr>
          <p:cNvPr id="3053" name="" descr=""/>
          <p:cNvPicPr/>
          <p:nvPr/>
        </p:nvPicPr>
        <p:blipFill>
          <a:blip r:embed="rId5"/>
          <a:stretch/>
        </p:blipFill>
        <p:spPr>
          <a:xfrm>
            <a:off x="3429000" y="17784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054" name="" descr=""/>
          <p:cNvPicPr/>
          <p:nvPr/>
        </p:nvPicPr>
        <p:blipFill>
          <a:blip r:embed="rId6"/>
          <a:stretch/>
        </p:blipFill>
        <p:spPr>
          <a:xfrm>
            <a:off x="5156280" y="119376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3055" name="" descr=""/>
          <p:cNvPicPr/>
          <p:nvPr/>
        </p:nvPicPr>
        <p:blipFill>
          <a:blip r:embed="rId7"/>
          <a:stretch/>
        </p:blipFill>
        <p:spPr>
          <a:xfrm>
            <a:off x="2717640" y="393840"/>
            <a:ext cx="216000" cy="216000"/>
          </a:xfrm>
          <a:prstGeom prst="rect">
            <a:avLst/>
          </a:prstGeom>
          <a:ln>
            <a:noFill/>
          </a:ln>
        </p:spPr>
      </p:pic>
      <p:pic>
        <p:nvPicPr>
          <p:cNvPr id="3056" name="" descr=""/>
          <p:cNvPicPr/>
          <p:nvPr/>
        </p:nvPicPr>
        <p:blipFill>
          <a:blip r:embed="rId8"/>
          <a:stretch/>
        </p:blipFill>
        <p:spPr>
          <a:xfrm>
            <a:off x="2692440" y="685800"/>
            <a:ext cx="241200" cy="228600"/>
          </a:xfrm>
          <a:prstGeom prst="rect">
            <a:avLst/>
          </a:prstGeom>
          <a:ln>
            <a:noFill/>
          </a:ln>
        </p:spPr>
      </p:pic>
      <p:pic>
        <p:nvPicPr>
          <p:cNvPr id="3057" name="" descr=""/>
          <p:cNvPicPr/>
          <p:nvPr/>
        </p:nvPicPr>
        <p:blipFill>
          <a:blip r:embed="rId9"/>
          <a:stretch/>
        </p:blipFill>
        <p:spPr>
          <a:xfrm>
            <a:off x="2666880" y="1434960"/>
            <a:ext cx="317520" cy="279360"/>
          </a:xfrm>
          <a:prstGeom prst="rect">
            <a:avLst/>
          </a:prstGeom>
          <a:ln>
            <a:noFill/>
          </a:ln>
        </p:spPr>
      </p:pic>
      <p:pic>
        <p:nvPicPr>
          <p:cNvPr id="3058" name="" descr=""/>
          <p:cNvPicPr/>
          <p:nvPr/>
        </p:nvPicPr>
        <p:blipFill>
          <a:blip r:embed="rId10"/>
          <a:stretch/>
        </p:blipFill>
        <p:spPr>
          <a:xfrm>
            <a:off x="3454560" y="57168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059" name="" descr=""/>
          <p:cNvPicPr/>
          <p:nvPr/>
        </p:nvPicPr>
        <p:blipFill>
          <a:blip r:embed="rId11"/>
          <a:stretch/>
        </p:blipFill>
        <p:spPr>
          <a:xfrm>
            <a:off x="3454560" y="95256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060" name="" descr=""/>
          <p:cNvPicPr/>
          <p:nvPr/>
        </p:nvPicPr>
        <p:blipFill>
          <a:blip r:embed="rId12"/>
          <a:stretch/>
        </p:blipFill>
        <p:spPr>
          <a:xfrm>
            <a:off x="3441600" y="132084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061" name="" descr=""/>
          <p:cNvPicPr/>
          <p:nvPr/>
        </p:nvPicPr>
        <p:blipFill>
          <a:blip r:embed="rId13"/>
          <a:stretch/>
        </p:blipFill>
        <p:spPr>
          <a:xfrm>
            <a:off x="3441600" y="170172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062" name="" descr=""/>
          <p:cNvPicPr/>
          <p:nvPr/>
        </p:nvPicPr>
        <p:blipFill>
          <a:blip r:embed="rId14"/>
          <a:stretch/>
        </p:blipFill>
        <p:spPr>
          <a:xfrm>
            <a:off x="4343400" y="68580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063" name="" descr=""/>
          <p:cNvPicPr/>
          <p:nvPr/>
        </p:nvPicPr>
        <p:blipFill>
          <a:blip r:embed="rId15"/>
          <a:stretch/>
        </p:blipFill>
        <p:spPr>
          <a:xfrm>
            <a:off x="4343400" y="106668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064" name="" descr=""/>
          <p:cNvPicPr/>
          <p:nvPr/>
        </p:nvPicPr>
        <p:blipFill>
          <a:blip r:embed="rId16"/>
          <a:stretch/>
        </p:blipFill>
        <p:spPr>
          <a:xfrm>
            <a:off x="4330800" y="143496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065" name="" descr=""/>
          <p:cNvPicPr/>
          <p:nvPr/>
        </p:nvPicPr>
        <p:blipFill>
          <a:blip r:embed="rId17"/>
          <a:stretch/>
        </p:blipFill>
        <p:spPr>
          <a:xfrm>
            <a:off x="2679840" y="1041480"/>
            <a:ext cx="279360" cy="26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8" dur="indefinite" restart="never" nodeType="tmRoot">
          <p:childTnLst>
            <p:seq>
              <p:cTn id="439" dur="indefinite" nodeType="mainSeq">
                <p:childTnLst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CustomShape 1"/>
          <p:cNvSpPr/>
          <p:nvPr/>
        </p:nvSpPr>
        <p:spPr>
          <a:xfrm>
            <a:off x="2383200" y="2467800"/>
            <a:ext cx="1718280" cy="590040"/>
          </a:xfrm>
          <a:prstGeom prst="rect">
            <a:avLst/>
          </a:prstGeom>
          <a:solidFill>
            <a:srgbClr val="00cc99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7" name="TextShape 2"/>
          <p:cNvSpPr txBox="1"/>
          <p:nvPr/>
        </p:nvSpPr>
        <p:spPr>
          <a:xfrm>
            <a:off x="685800" y="1047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Solution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8" name="TextShape 3"/>
          <p:cNvSpPr txBox="1"/>
          <p:nvPr/>
        </p:nvSpPr>
        <p:spPr>
          <a:xfrm>
            <a:off x="609480" y="1171440"/>
            <a:ext cx="7772040" cy="7902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Il est plus efficace d’effectuer UNE multiplication matricielle que </a:t>
            </a:r>
            <a:r>
              <a:rPr b="1" lang="fr-CA" sz="1800" spc="-1" strike="noStrike">
                <a:solidFill>
                  <a:srgbClr val="000000"/>
                </a:solidFill>
                <a:latin typeface="Times New Roman"/>
              </a:rPr>
              <a:t>PLUSIEURS produits scalaires 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(exemple de la 6</a:t>
            </a:r>
            <a:r>
              <a:rPr b="1" lang="fr-CA" sz="1800" spc="-1" strike="noStrike" baseline="30000">
                <a:solidFill>
                  <a:srgbClr val="ff0000"/>
                </a:solidFill>
                <a:latin typeface="Times New Roman"/>
              </a:rPr>
              <a:t>e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 étape)</a:t>
            </a:r>
            <a:endParaRPr b="0" lang="fr-CA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9" name="CustomShape 4"/>
          <p:cNvSpPr/>
          <p:nvPr/>
        </p:nvSpPr>
        <p:spPr>
          <a:xfrm>
            <a:off x="2447640" y="3648600"/>
            <a:ext cx="1730520" cy="542520"/>
          </a:xfrm>
          <a:prstGeom prst="rect">
            <a:avLst/>
          </a:prstGeom>
          <a:solidFill>
            <a:srgbClr val="0066ff">
              <a:alpha val="33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0" name="CustomShape 5"/>
          <p:cNvSpPr/>
          <p:nvPr/>
        </p:nvSpPr>
        <p:spPr>
          <a:xfrm>
            <a:off x="2383200" y="4819320"/>
            <a:ext cx="1774080" cy="518760"/>
          </a:xfrm>
          <a:prstGeom prst="rect">
            <a:avLst/>
          </a:prstGeom>
          <a:solidFill>
            <a:srgbClr val="ff0066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1" name="CustomShape 6"/>
          <p:cNvSpPr/>
          <p:nvPr/>
        </p:nvSpPr>
        <p:spPr>
          <a:xfrm>
            <a:off x="5816520" y="3589200"/>
            <a:ext cx="1879560" cy="389520"/>
          </a:xfrm>
          <a:prstGeom prst="rect">
            <a:avLst/>
          </a:prstGeom>
          <a:solidFill>
            <a:srgbClr val="00cc99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2" name="CustomShape 7"/>
          <p:cNvSpPr/>
          <p:nvPr/>
        </p:nvSpPr>
        <p:spPr>
          <a:xfrm>
            <a:off x="5816520" y="4056120"/>
            <a:ext cx="1879560" cy="361440"/>
          </a:xfrm>
          <a:prstGeom prst="rect">
            <a:avLst/>
          </a:prstGeom>
          <a:solidFill>
            <a:srgbClr val="0066ff">
              <a:alpha val="33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3" name="CustomShape 8"/>
          <p:cNvSpPr/>
          <p:nvPr/>
        </p:nvSpPr>
        <p:spPr>
          <a:xfrm>
            <a:off x="5816520" y="4493520"/>
            <a:ext cx="1879560" cy="344880"/>
          </a:xfrm>
          <a:prstGeom prst="rect">
            <a:avLst/>
          </a:prstGeom>
          <a:solidFill>
            <a:srgbClr val="ff0066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4" name="CustomShape 9"/>
          <p:cNvSpPr/>
          <p:nvPr/>
        </p:nvSpPr>
        <p:spPr>
          <a:xfrm>
            <a:off x="4101840" y="2763360"/>
            <a:ext cx="1714320" cy="102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5" name="CustomShape 10"/>
          <p:cNvSpPr/>
          <p:nvPr/>
        </p:nvSpPr>
        <p:spPr>
          <a:xfrm>
            <a:off x="4178160" y="3920040"/>
            <a:ext cx="1637640" cy="31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6" name="CustomShape 11"/>
          <p:cNvSpPr/>
          <p:nvPr/>
        </p:nvSpPr>
        <p:spPr>
          <a:xfrm flipV="1">
            <a:off x="4157640" y="4665600"/>
            <a:ext cx="165852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7" name="CustomShape 12"/>
          <p:cNvSpPr/>
          <p:nvPr/>
        </p:nvSpPr>
        <p:spPr>
          <a:xfrm>
            <a:off x="7219800" y="5145120"/>
            <a:ext cx="1837800" cy="1590480"/>
          </a:xfrm>
          <a:prstGeom prst="star16">
            <a:avLst>
              <a:gd name="adj" fmla="val 37500"/>
            </a:avLst>
          </a:prstGeom>
          <a:solidFill>
            <a:srgbClr val="ffc000"/>
          </a:solidFill>
          <a:ln>
            <a:solidFill>
              <a:srgbClr val="d67a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TROIS produits scalaires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3078" name="" descr=""/>
          <p:cNvPicPr/>
          <p:nvPr/>
        </p:nvPicPr>
        <p:blipFill>
          <a:blip r:embed="rId1"/>
          <a:stretch/>
        </p:blipFill>
        <p:spPr>
          <a:xfrm>
            <a:off x="431640" y="2197080"/>
            <a:ext cx="3746520" cy="3467160"/>
          </a:xfrm>
          <a:prstGeom prst="rect">
            <a:avLst/>
          </a:prstGeom>
          <a:ln>
            <a:noFill/>
          </a:ln>
        </p:spPr>
      </p:pic>
      <p:pic>
        <p:nvPicPr>
          <p:cNvPr id="3079" name="" descr=""/>
          <p:cNvPicPr/>
          <p:nvPr/>
        </p:nvPicPr>
        <p:blipFill>
          <a:blip r:embed="rId2"/>
          <a:stretch/>
        </p:blipFill>
        <p:spPr>
          <a:xfrm>
            <a:off x="5676840" y="3530520"/>
            <a:ext cx="2654280" cy="135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2" dur="indefinite" restart="never" nodeType="tmRoot">
          <p:childTnLst>
            <p:seq>
              <p:cTn id="453" dur="indefinite" nodeType="mainSeq">
                <p:childTnLst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Shape 1"/>
          <p:cNvSpPr txBox="1"/>
          <p:nvPr/>
        </p:nvSpPr>
        <p:spPr>
          <a:xfrm>
            <a:off x="685800" y="1047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Solution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81" name="TextShape 2"/>
          <p:cNvSpPr txBox="1"/>
          <p:nvPr/>
        </p:nvSpPr>
        <p:spPr>
          <a:xfrm>
            <a:off x="609480" y="1171440"/>
            <a:ext cx="7772040" cy="7902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Il est plus efficace d’effectuer </a:t>
            </a:r>
            <a:r>
              <a:rPr b="1" lang="fr-CA" sz="1800" spc="-1" strike="noStrike">
                <a:solidFill>
                  <a:srgbClr val="000000"/>
                </a:solidFill>
                <a:latin typeface="Times New Roman"/>
              </a:rPr>
              <a:t>UNE multiplication matricielle </a:t>
            </a: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que PLUSIEURS produits scalaires 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(exemple de la 6</a:t>
            </a:r>
            <a:r>
              <a:rPr b="1" lang="fr-CA" sz="1800" spc="-1" strike="noStrike" baseline="30000">
                <a:solidFill>
                  <a:srgbClr val="ff0000"/>
                </a:solidFill>
                <a:latin typeface="Times New Roman"/>
              </a:rPr>
              <a:t>e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 étape)</a:t>
            </a:r>
            <a:endParaRPr b="0" lang="fr-CA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fr-CA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82" name="CustomShape 3"/>
          <p:cNvSpPr/>
          <p:nvPr/>
        </p:nvSpPr>
        <p:spPr>
          <a:xfrm>
            <a:off x="4716720" y="3091680"/>
            <a:ext cx="2350440" cy="500760"/>
          </a:xfrm>
          <a:prstGeom prst="rect">
            <a:avLst/>
          </a:prstGeom>
          <a:solidFill>
            <a:srgbClr val="00cc99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3" name="CustomShape 4"/>
          <p:cNvSpPr/>
          <p:nvPr/>
        </p:nvSpPr>
        <p:spPr>
          <a:xfrm>
            <a:off x="4716720" y="3681360"/>
            <a:ext cx="2350440" cy="465120"/>
          </a:xfrm>
          <a:prstGeom prst="rect">
            <a:avLst/>
          </a:prstGeom>
          <a:solidFill>
            <a:srgbClr val="0066ff">
              <a:alpha val="33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4" name="CustomShape 5"/>
          <p:cNvSpPr/>
          <p:nvPr/>
        </p:nvSpPr>
        <p:spPr>
          <a:xfrm>
            <a:off x="4716720" y="4242240"/>
            <a:ext cx="2350440" cy="443880"/>
          </a:xfrm>
          <a:prstGeom prst="rect">
            <a:avLst/>
          </a:prstGeom>
          <a:solidFill>
            <a:srgbClr val="ff0066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5" name="CustomShape 6"/>
          <p:cNvSpPr/>
          <p:nvPr/>
        </p:nvSpPr>
        <p:spPr>
          <a:xfrm>
            <a:off x="6791400" y="4983480"/>
            <a:ext cx="2333160" cy="1735920"/>
          </a:xfrm>
          <a:prstGeom prst="star16">
            <a:avLst>
              <a:gd name="adj" fmla="val 41140"/>
            </a:avLst>
          </a:prstGeom>
          <a:solidFill>
            <a:srgbClr val="ffc000"/>
          </a:solidFill>
          <a:ln>
            <a:solidFill>
              <a:srgbClr val="d67a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UNE 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multiplication matricielle</a:t>
            </a:r>
            <a:endParaRPr b="0" lang="en-CA" sz="1600" spc="-1" strike="noStrike">
              <a:latin typeface="Arial"/>
            </a:endParaRPr>
          </a:p>
        </p:txBody>
      </p:sp>
      <p:pic>
        <p:nvPicPr>
          <p:cNvPr id="3086" name="" descr=""/>
          <p:cNvPicPr/>
          <p:nvPr/>
        </p:nvPicPr>
        <p:blipFill>
          <a:blip r:embed="rId1"/>
          <a:stretch/>
        </p:blipFill>
        <p:spPr>
          <a:xfrm>
            <a:off x="419040" y="3060720"/>
            <a:ext cx="7518240" cy="175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6" dur="indefinite" restart="never" nodeType="tmRoot">
          <p:childTnLst>
            <p:seq>
              <p:cTn id="477" dur="indefinite" nodeType="mainSeq">
                <p:childTnLst>
                  <p:par>
                    <p:cTn id="478" fill="hold">
                      <p:stCondLst>
                        <p:cond delay="0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CustomShape 1"/>
          <p:cNvSpPr/>
          <p:nvPr/>
        </p:nvSpPr>
        <p:spPr>
          <a:xfrm>
            <a:off x="2917440" y="1841040"/>
            <a:ext cx="500040" cy="1563840"/>
          </a:xfrm>
          <a:prstGeom prst="rect">
            <a:avLst/>
          </a:prstGeom>
          <a:solidFill>
            <a:srgbClr val="00cc99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8" name="TextShape 2"/>
          <p:cNvSpPr txBox="1"/>
          <p:nvPr/>
        </p:nvSpPr>
        <p:spPr>
          <a:xfrm>
            <a:off x="685800" y="1047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Solution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89" name="TextShape 3"/>
          <p:cNvSpPr txBox="1"/>
          <p:nvPr/>
        </p:nvSpPr>
        <p:spPr>
          <a:xfrm>
            <a:off x="657720" y="1066680"/>
            <a:ext cx="7772040" cy="7902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Il est plus efficace d’effectuer </a:t>
            </a:r>
            <a:r>
              <a:rPr b="1" lang="fr-CA" sz="1800" spc="-1" strike="noStrike">
                <a:solidFill>
                  <a:srgbClr val="000000"/>
                </a:solidFill>
                <a:latin typeface="Times New Roman"/>
              </a:rPr>
              <a:t>UNE multiplication matricielle </a:t>
            </a: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que </a:t>
            </a:r>
            <a:r>
              <a:rPr b="1" lang="fr-CA" sz="1800" spc="-1" strike="noStrike">
                <a:solidFill>
                  <a:srgbClr val="000000"/>
                </a:solidFill>
                <a:latin typeface="Times New Roman"/>
              </a:rPr>
              <a:t>PLUSIEURS multiplications matrice-vecteur 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(exemple de la 1</a:t>
            </a:r>
            <a:r>
              <a:rPr b="1" lang="fr-CA" sz="1800" spc="-1" strike="noStrike" baseline="30000">
                <a:solidFill>
                  <a:srgbClr val="ff0000"/>
                </a:solidFill>
                <a:latin typeface="Times New Roman"/>
              </a:rPr>
              <a:t>e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 étape, batch de 3)</a:t>
            </a:r>
            <a:endParaRPr b="0" lang="fr-CA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0" name="CustomShape 4"/>
          <p:cNvSpPr/>
          <p:nvPr/>
        </p:nvSpPr>
        <p:spPr>
          <a:xfrm>
            <a:off x="2917440" y="3475440"/>
            <a:ext cx="500040" cy="1474200"/>
          </a:xfrm>
          <a:prstGeom prst="rect">
            <a:avLst/>
          </a:prstGeom>
          <a:solidFill>
            <a:srgbClr val="0066ff">
              <a:alpha val="33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1" name="CustomShape 5"/>
          <p:cNvSpPr/>
          <p:nvPr/>
        </p:nvSpPr>
        <p:spPr>
          <a:xfrm>
            <a:off x="2917440" y="4997880"/>
            <a:ext cx="500040" cy="1547640"/>
          </a:xfrm>
          <a:prstGeom prst="rect">
            <a:avLst/>
          </a:prstGeom>
          <a:solidFill>
            <a:srgbClr val="ff0066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2" name="CustomShape 6"/>
          <p:cNvSpPr/>
          <p:nvPr/>
        </p:nvSpPr>
        <p:spPr>
          <a:xfrm>
            <a:off x="6316920" y="3196080"/>
            <a:ext cx="369360" cy="2081160"/>
          </a:xfrm>
          <a:prstGeom prst="rect">
            <a:avLst/>
          </a:prstGeom>
          <a:solidFill>
            <a:srgbClr val="00cc99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3" name="CustomShape 7"/>
          <p:cNvSpPr/>
          <p:nvPr/>
        </p:nvSpPr>
        <p:spPr>
          <a:xfrm>
            <a:off x="6762960" y="3196080"/>
            <a:ext cx="456840" cy="2081160"/>
          </a:xfrm>
          <a:prstGeom prst="rect">
            <a:avLst/>
          </a:prstGeom>
          <a:solidFill>
            <a:srgbClr val="0066ff">
              <a:alpha val="33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4" name="CustomShape 8"/>
          <p:cNvSpPr/>
          <p:nvPr/>
        </p:nvSpPr>
        <p:spPr>
          <a:xfrm>
            <a:off x="7296480" y="3196080"/>
            <a:ext cx="399600" cy="2081160"/>
          </a:xfrm>
          <a:prstGeom prst="rect">
            <a:avLst/>
          </a:prstGeom>
          <a:solidFill>
            <a:srgbClr val="ff0066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5" name="CustomShape 9"/>
          <p:cNvSpPr/>
          <p:nvPr/>
        </p:nvSpPr>
        <p:spPr>
          <a:xfrm>
            <a:off x="3417840" y="2622960"/>
            <a:ext cx="289872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6" name="CustomShape 10"/>
          <p:cNvSpPr/>
          <p:nvPr/>
        </p:nvSpPr>
        <p:spPr>
          <a:xfrm flipV="1">
            <a:off x="3417840" y="3997080"/>
            <a:ext cx="3496320" cy="21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7" name="CustomShape 11"/>
          <p:cNvSpPr/>
          <p:nvPr/>
        </p:nvSpPr>
        <p:spPr>
          <a:xfrm flipV="1">
            <a:off x="3417840" y="5276880"/>
            <a:ext cx="3984120" cy="49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8" name="CustomShape 12"/>
          <p:cNvSpPr/>
          <p:nvPr/>
        </p:nvSpPr>
        <p:spPr>
          <a:xfrm>
            <a:off x="7219800" y="5145120"/>
            <a:ext cx="1837800" cy="1590480"/>
          </a:xfrm>
          <a:prstGeom prst="star16">
            <a:avLst>
              <a:gd name="adj" fmla="val 37500"/>
            </a:avLst>
          </a:prstGeom>
          <a:solidFill>
            <a:srgbClr val="ffc000"/>
          </a:solidFill>
          <a:ln>
            <a:solidFill>
              <a:srgbClr val="d67a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TROIS multi matrice-vecteur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3099" name="" descr=""/>
          <p:cNvPicPr/>
          <p:nvPr/>
        </p:nvPicPr>
        <p:blipFill>
          <a:blip r:embed="rId1"/>
          <a:stretch/>
        </p:blipFill>
        <p:spPr>
          <a:xfrm>
            <a:off x="152280" y="1841400"/>
            <a:ext cx="3263760" cy="4635360"/>
          </a:xfrm>
          <a:prstGeom prst="rect">
            <a:avLst/>
          </a:prstGeom>
          <a:ln>
            <a:noFill/>
          </a:ln>
        </p:spPr>
      </p:pic>
      <p:pic>
        <p:nvPicPr>
          <p:cNvPr id="3100" name="" descr=""/>
          <p:cNvPicPr/>
          <p:nvPr/>
        </p:nvPicPr>
        <p:blipFill>
          <a:blip r:embed="rId2"/>
          <a:stretch/>
        </p:blipFill>
        <p:spPr>
          <a:xfrm>
            <a:off x="6235560" y="3098880"/>
            <a:ext cx="1523880" cy="224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6" dur="indefinite" restart="never" nodeType="tmRoot">
          <p:childTnLst>
            <p:seq>
              <p:cTn id="487" dur="indefinite" nodeType="mainSeq">
                <p:childTnLst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TextShape 1"/>
          <p:cNvSpPr txBox="1"/>
          <p:nvPr/>
        </p:nvSpPr>
        <p:spPr>
          <a:xfrm>
            <a:off x="685800" y="10476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Solution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2" name="TextShape 2"/>
          <p:cNvSpPr txBox="1"/>
          <p:nvPr/>
        </p:nvSpPr>
        <p:spPr>
          <a:xfrm>
            <a:off x="609480" y="1171440"/>
            <a:ext cx="7772040" cy="7902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Il est plus efficace d’effectuer </a:t>
            </a:r>
            <a:r>
              <a:rPr b="1" lang="fr-CA" sz="1800" spc="-1" strike="noStrike">
                <a:solidFill>
                  <a:srgbClr val="000000"/>
                </a:solidFill>
                <a:latin typeface="Times New Roman"/>
              </a:rPr>
              <a:t>UNE multiplication matricielle </a:t>
            </a: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que </a:t>
            </a:r>
            <a:r>
              <a:rPr b="1" lang="fr-CA" sz="1800" spc="-1" strike="noStrike">
                <a:solidFill>
                  <a:srgbClr val="000000"/>
                </a:solidFill>
                <a:latin typeface="Times New Roman"/>
              </a:rPr>
              <a:t>PLUSIEURS matrice-vecteur</a:t>
            </a: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(exemple de la 1</a:t>
            </a:r>
            <a:r>
              <a:rPr b="1" lang="fr-CA" sz="1800" spc="-1" strike="noStrike" baseline="30000">
                <a:solidFill>
                  <a:srgbClr val="ff0000"/>
                </a:solidFill>
                <a:latin typeface="Times New Roman"/>
              </a:rPr>
              <a:t>e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 étape)</a:t>
            </a:r>
            <a:endParaRPr b="0" lang="fr-CA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fr-CA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3" name="CustomShape 3"/>
          <p:cNvSpPr/>
          <p:nvPr/>
        </p:nvSpPr>
        <p:spPr>
          <a:xfrm>
            <a:off x="6791400" y="4983480"/>
            <a:ext cx="2333160" cy="1735920"/>
          </a:xfrm>
          <a:prstGeom prst="star16">
            <a:avLst>
              <a:gd name="adj" fmla="val 43534"/>
            </a:avLst>
          </a:prstGeom>
          <a:solidFill>
            <a:srgbClr val="ffc000"/>
          </a:solidFill>
          <a:ln>
            <a:solidFill>
              <a:srgbClr val="d67a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UNE 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multiplication matricielle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104" name="CustomShape 4"/>
          <p:cNvSpPr/>
          <p:nvPr/>
        </p:nvSpPr>
        <p:spPr>
          <a:xfrm>
            <a:off x="5803560" y="2551680"/>
            <a:ext cx="273960" cy="2255040"/>
          </a:xfrm>
          <a:prstGeom prst="rect">
            <a:avLst/>
          </a:prstGeom>
          <a:solidFill>
            <a:srgbClr val="00cc99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5" name="CustomShape 5"/>
          <p:cNvSpPr/>
          <p:nvPr/>
        </p:nvSpPr>
        <p:spPr>
          <a:xfrm>
            <a:off x="6139080" y="2551680"/>
            <a:ext cx="252720" cy="2255040"/>
          </a:xfrm>
          <a:prstGeom prst="rect">
            <a:avLst/>
          </a:prstGeom>
          <a:solidFill>
            <a:srgbClr val="0066ff">
              <a:alpha val="33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6" name="CustomShape 6"/>
          <p:cNvSpPr/>
          <p:nvPr/>
        </p:nvSpPr>
        <p:spPr>
          <a:xfrm>
            <a:off x="6451920" y="2551680"/>
            <a:ext cx="270720" cy="2255040"/>
          </a:xfrm>
          <a:prstGeom prst="rect">
            <a:avLst/>
          </a:prstGeom>
          <a:solidFill>
            <a:srgbClr val="ff0066">
              <a:alpha val="45000"/>
            </a:srgbClr>
          </a:solidFill>
          <a:ln>
            <a:solidFill>
              <a:srgbClr val="00964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07" name="" descr=""/>
          <p:cNvPicPr/>
          <p:nvPr/>
        </p:nvPicPr>
        <p:blipFill>
          <a:blip r:embed="rId1"/>
          <a:stretch/>
        </p:blipFill>
        <p:spPr>
          <a:xfrm>
            <a:off x="609480" y="2413080"/>
            <a:ext cx="6311880" cy="247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0" dur="indefinite" restart="never" nodeType="tmRoot">
          <p:childTnLst>
            <p:seq>
              <p:cTn id="511" dur="indefinite" nodeType="mainSeq">
                <p:childTnLst>
                  <p:par>
                    <p:cTn id="512" fill="hold">
                      <p:stCondLst>
                        <p:cond delay="0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TextShape 1"/>
          <p:cNvSpPr txBox="1"/>
          <p:nvPr/>
        </p:nvSpPr>
        <p:spPr>
          <a:xfrm>
            <a:off x="78480" y="95760"/>
            <a:ext cx="878652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Vectorisation de la propagation avant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9" name="CustomShape 2"/>
          <p:cNvSpPr/>
          <p:nvPr/>
        </p:nvSpPr>
        <p:spPr>
          <a:xfrm>
            <a:off x="699480" y="1105920"/>
            <a:ext cx="7028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En résumé, lorsqu’on propage une « </a:t>
            </a:r>
            <a:r>
              <a:rPr b="0" i="1" lang="fr-CA" sz="2400" spc="-1" strike="noStrike">
                <a:solidFill>
                  <a:srgbClr val="000000"/>
                </a:solidFill>
                <a:latin typeface="Times New Roman"/>
              </a:rPr>
              <a:t>batch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 » de données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110" name="CustomShape 3"/>
          <p:cNvSpPr/>
          <p:nvPr/>
        </p:nvSpPr>
        <p:spPr>
          <a:xfrm>
            <a:off x="693360" y="2410200"/>
            <a:ext cx="14428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Au niveau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neuronal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111" name="CustomShape 4"/>
          <p:cNvSpPr/>
          <p:nvPr/>
        </p:nvSpPr>
        <p:spPr>
          <a:xfrm>
            <a:off x="528120" y="4722840"/>
            <a:ext cx="17737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Au niveau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de la couche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112" name="CustomShape 5"/>
          <p:cNvSpPr/>
          <p:nvPr/>
        </p:nvSpPr>
        <p:spPr>
          <a:xfrm>
            <a:off x="426600" y="2081520"/>
            <a:ext cx="7732800" cy="161928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3" name="CustomShape 6"/>
          <p:cNvSpPr/>
          <p:nvPr/>
        </p:nvSpPr>
        <p:spPr>
          <a:xfrm>
            <a:off x="426600" y="4214880"/>
            <a:ext cx="7732800" cy="19332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4" name="Line 7"/>
          <p:cNvSpPr/>
          <p:nvPr/>
        </p:nvSpPr>
        <p:spPr>
          <a:xfrm>
            <a:off x="2403360" y="2081160"/>
            <a:ext cx="0" cy="16196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15" name="Line 8"/>
          <p:cNvSpPr/>
          <p:nvPr/>
        </p:nvSpPr>
        <p:spPr>
          <a:xfrm>
            <a:off x="2403360" y="4214520"/>
            <a:ext cx="0" cy="19335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16" name="Line 9"/>
          <p:cNvSpPr/>
          <p:nvPr/>
        </p:nvSpPr>
        <p:spPr>
          <a:xfrm>
            <a:off x="4715640" y="2081160"/>
            <a:ext cx="0" cy="16196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17" name="Line 10"/>
          <p:cNvSpPr/>
          <p:nvPr/>
        </p:nvSpPr>
        <p:spPr>
          <a:xfrm>
            <a:off x="4715640" y="4214520"/>
            <a:ext cx="0" cy="19335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18" name="CustomShape 11"/>
          <p:cNvSpPr/>
          <p:nvPr/>
        </p:nvSpPr>
        <p:spPr>
          <a:xfrm>
            <a:off x="2402640" y="2386080"/>
            <a:ext cx="23115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Multi.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Vecteur-Matrice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119" name="CustomShape 12"/>
          <p:cNvSpPr/>
          <p:nvPr/>
        </p:nvSpPr>
        <p:spPr>
          <a:xfrm>
            <a:off x="2381760" y="4698720"/>
            <a:ext cx="23529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Multi.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Matrice-Matrice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120" name="" descr=""/>
          <p:cNvPicPr/>
          <p:nvPr/>
        </p:nvPicPr>
        <p:blipFill>
          <a:blip r:embed="rId1"/>
          <a:stretch/>
        </p:blipFill>
        <p:spPr>
          <a:xfrm>
            <a:off x="4788000" y="4292640"/>
            <a:ext cx="3225960" cy="1689120"/>
          </a:xfrm>
          <a:prstGeom prst="rect">
            <a:avLst/>
          </a:prstGeom>
          <a:ln>
            <a:noFill/>
          </a:ln>
        </p:spPr>
      </p:pic>
      <p:pic>
        <p:nvPicPr>
          <p:cNvPr id="3121" name="" descr=""/>
          <p:cNvPicPr/>
          <p:nvPr/>
        </p:nvPicPr>
        <p:blipFill>
          <a:blip r:embed="rId2"/>
          <a:stretch/>
        </p:blipFill>
        <p:spPr>
          <a:xfrm>
            <a:off x="5156280" y="2400480"/>
            <a:ext cx="2705040" cy="93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469440" y="151560"/>
            <a:ext cx="7772040" cy="67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Perceptron Multiclasse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1079280" y="981000"/>
            <a:ext cx="6383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Fonction de coût (</a:t>
            </a:r>
            <a:r>
              <a:rPr b="1" i="1" lang="en-US" sz="2400" spc="-1" strike="noStrike">
                <a:solidFill>
                  <a:srgbClr val="ff0000"/>
                </a:solidFill>
                <a:latin typeface="Times New Roman"/>
              </a:rPr>
              <a:t>Perceptron loss – One-VS-One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 flipV="1">
            <a:off x="1981080" y="2495880"/>
            <a:ext cx="822600" cy="62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8" name="CustomShape 4"/>
          <p:cNvSpPr/>
          <p:nvPr/>
        </p:nvSpPr>
        <p:spPr>
          <a:xfrm>
            <a:off x="749520" y="3119040"/>
            <a:ext cx="2643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Somme sur l’ensemble des</a:t>
            </a:r>
            <a:endParaRPr b="0" lang="en-CA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données mal classées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79" name="CustomShape 5"/>
          <p:cNvSpPr/>
          <p:nvPr/>
        </p:nvSpPr>
        <p:spPr>
          <a:xfrm flipH="1" flipV="1">
            <a:off x="3697920" y="2390760"/>
            <a:ext cx="30240" cy="172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0" name="CustomShape 6"/>
          <p:cNvSpPr/>
          <p:nvPr/>
        </p:nvSpPr>
        <p:spPr>
          <a:xfrm>
            <a:off x="2330280" y="4216680"/>
            <a:ext cx="2893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Times New Roman"/>
              </a:rPr>
              <a:t>Score de la classe faussement</a:t>
            </a:r>
            <a:endParaRPr b="0" lang="en-CA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Times New Roman"/>
              </a:rPr>
              <a:t>prédite par le modèle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81" name="CustomShape 7"/>
          <p:cNvSpPr/>
          <p:nvPr/>
        </p:nvSpPr>
        <p:spPr>
          <a:xfrm flipH="1" flipV="1">
            <a:off x="4910760" y="2390040"/>
            <a:ext cx="1052280" cy="85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8"/>
          <p:cNvSpPr/>
          <p:nvPr/>
        </p:nvSpPr>
        <p:spPr>
          <a:xfrm>
            <a:off x="6084720" y="3240720"/>
            <a:ext cx="242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9973"/>
                </a:solidFill>
                <a:latin typeface="Times New Roman"/>
              </a:rPr>
              <a:t>Score de la bonne classe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1600200" y="1676520"/>
            <a:ext cx="4254480" cy="838080"/>
          </a:xfrm>
          <a:prstGeom prst="rect">
            <a:avLst/>
          </a:prstGeom>
          <a:ln>
            <a:noFill/>
          </a:ln>
        </p:spPr>
      </p:pic>
      <p:pic>
        <p:nvPicPr>
          <p:cNvPr id="384" name="" descr=""/>
          <p:cNvPicPr/>
          <p:nvPr/>
        </p:nvPicPr>
        <p:blipFill>
          <a:blip r:embed="rId2"/>
          <a:stretch/>
        </p:blipFill>
        <p:spPr>
          <a:xfrm>
            <a:off x="2247840" y="4889520"/>
            <a:ext cx="4216320" cy="125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Line 1"/>
          <p:cNvSpPr/>
          <p:nvPr/>
        </p:nvSpPr>
        <p:spPr>
          <a:xfrm>
            <a:off x="1298160" y="1256760"/>
            <a:ext cx="0" cy="387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23" name="Line 2"/>
          <p:cNvSpPr/>
          <p:nvPr/>
        </p:nvSpPr>
        <p:spPr>
          <a:xfrm>
            <a:off x="1298160" y="2041200"/>
            <a:ext cx="0" cy="387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24" name="Line 3"/>
          <p:cNvSpPr/>
          <p:nvPr/>
        </p:nvSpPr>
        <p:spPr>
          <a:xfrm>
            <a:off x="1841040" y="1262520"/>
            <a:ext cx="0" cy="387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25" name="Line 4"/>
          <p:cNvSpPr/>
          <p:nvPr/>
        </p:nvSpPr>
        <p:spPr>
          <a:xfrm>
            <a:off x="1841040" y="2046960"/>
            <a:ext cx="0" cy="387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26" name="Line 5"/>
          <p:cNvSpPr/>
          <p:nvPr/>
        </p:nvSpPr>
        <p:spPr>
          <a:xfrm>
            <a:off x="2393640" y="1266840"/>
            <a:ext cx="0" cy="38700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27" name="Line 6"/>
          <p:cNvSpPr/>
          <p:nvPr/>
        </p:nvSpPr>
        <p:spPr>
          <a:xfrm>
            <a:off x="2393640" y="2050920"/>
            <a:ext cx="0" cy="387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3128" name="Group 7"/>
          <p:cNvGrpSpPr/>
          <p:nvPr/>
        </p:nvGrpSpPr>
        <p:grpSpPr>
          <a:xfrm>
            <a:off x="2987280" y="722880"/>
            <a:ext cx="2850480" cy="1856520"/>
            <a:chOff x="2987280" y="722880"/>
            <a:chExt cx="2850480" cy="1856520"/>
          </a:xfrm>
        </p:grpSpPr>
        <p:sp>
          <p:nvSpPr>
            <p:cNvPr id="3129" name="CustomShape 8"/>
            <p:cNvSpPr/>
            <p:nvPr/>
          </p:nvSpPr>
          <p:spPr>
            <a:xfrm>
              <a:off x="3708720" y="149508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30" name="CustomShape 9"/>
            <p:cNvSpPr/>
            <p:nvPr/>
          </p:nvSpPr>
          <p:spPr>
            <a:xfrm>
              <a:off x="3730680" y="722880"/>
              <a:ext cx="379800" cy="29880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31" name="CustomShape 10"/>
            <p:cNvSpPr/>
            <p:nvPr/>
          </p:nvSpPr>
          <p:spPr>
            <a:xfrm>
              <a:off x="3713400" y="1103040"/>
              <a:ext cx="414720" cy="328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32" name="CustomShape 11"/>
            <p:cNvSpPr/>
            <p:nvPr/>
          </p:nvSpPr>
          <p:spPr>
            <a:xfrm>
              <a:off x="5476320" y="1698120"/>
              <a:ext cx="361440" cy="315360"/>
            </a:xfrm>
            <a:prstGeom prst="ellipse">
              <a:avLst/>
            </a:prstGeom>
            <a:solidFill>
              <a:srgbClr val="ff0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33" name="CustomShape 12"/>
            <p:cNvSpPr/>
            <p:nvPr/>
          </p:nvSpPr>
          <p:spPr>
            <a:xfrm>
              <a:off x="3708720" y="187380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34" name="CustomShape 13"/>
            <p:cNvSpPr/>
            <p:nvPr/>
          </p:nvSpPr>
          <p:spPr>
            <a:xfrm>
              <a:off x="3708720" y="228096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35" name="CustomShape 14"/>
            <p:cNvSpPr/>
            <p:nvPr/>
          </p:nvSpPr>
          <p:spPr>
            <a:xfrm>
              <a:off x="2987280" y="94356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36" name="CustomShape 15"/>
            <p:cNvSpPr/>
            <p:nvPr/>
          </p:nvSpPr>
          <p:spPr>
            <a:xfrm>
              <a:off x="2987280" y="128340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37" name="CustomShape 16"/>
            <p:cNvSpPr/>
            <p:nvPr/>
          </p:nvSpPr>
          <p:spPr>
            <a:xfrm>
              <a:off x="2987280" y="204084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38" name="CustomShape 17"/>
            <p:cNvSpPr/>
            <p:nvPr/>
          </p:nvSpPr>
          <p:spPr>
            <a:xfrm>
              <a:off x="2987280" y="1623600"/>
              <a:ext cx="412920" cy="2674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39" name="CustomShape 18"/>
            <p:cNvSpPr/>
            <p:nvPr/>
          </p:nvSpPr>
          <p:spPr>
            <a:xfrm flipV="1">
              <a:off x="3400560" y="1643760"/>
              <a:ext cx="307800" cy="11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0" name="CustomShape 19"/>
            <p:cNvSpPr/>
            <p:nvPr/>
          </p:nvSpPr>
          <p:spPr>
            <a:xfrm>
              <a:off x="3400560" y="1417320"/>
              <a:ext cx="307800" cy="226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1" name="CustomShape 20"/>
            <p:cNvSpPr/>
            <p:nvPr/>
          </p:nvSpPr>
          <p:spPr>
            <a:xfrm flipV="1">
              <a:off x="3400560" y="871560"/>
              <a:ext cx="329760" cy="130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2" name="CustomShape 21"/>
            <p:cNvSpPr/>
            <p:nvPr/>
          </p:nvSpPr>
          <p:spPr>
            <a:xfrm flipV="1">
              <a:off x="3400560" y="871560"/>
              <a:ext cx="329760" cy="88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3" name="CustomShape 22"/>
            <p:cNvSpPr/>
            <p:nvPr/>
          </p:nvSpPr>
          <p:spPr>
            <a:xfrm flipV="1">
              <a:off x="3400560" y="872280"/>
              <a:ext cx="329760" cy="20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4" name="CustomShape 23"/>
            <p:cNvSpPr/>
            <p:nvPr/>
          </p:nvSpPr>
          <p:spPr>
            <a:xfrm flipV="1">
              <a:off x="3400560" y="1266840"/>
              <a:ext cx="312120" cy="90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5" name="CustomShape 24"/>
            <p:cNvSpPr/>
            <p:nvPr/>
          </p:nvSpPr>
          <p:spPr>
            <a:xfrm flipV="1">
              <a:off x="3400560" y="1266840"/>
              <a:ext cx="312120" cy="149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6" name="CustomShape 25"/>
            <p:cNvSpPr/>
            <p:nvPr/>
          </p:nvSpPr>
          <p:spPr>
            <a:xfrm>
              <a:off x="3400560" y="1757520"/>
              <a:ext cx="307800" cy="26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7" name="CustomShape 26"/>
            <p:cNvSpPr/>
            <p:nvPr/>
          </p:nvSpPr>
          <p:spPr>
            <a:xfrm>
              <a:off x="3400560" y="2175120"/>
              <a:ext cx="307800" cy="25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8" name="CustomShape 27"/>
            <p:cNvSpPr/>
            <p:nvPr/>
          </p:nvSpPr>
          <p:spPr>
            <a:xfrm>
              <a:off x="3400560" y="1077480"/>
              <a:ext cx="307800" cy="945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9" name="CustomShape 28"/>
            <p:cNvSpPr/>
            <p:nvPr/>
          </p:nvSpPr>
          <p:spPr>
            <a:xfrm>
              <a:off x="3400560" y="1417320"/>
              <a:ext cx="307800" cy="101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0" name="CustomShape 29"/>
            <p:cNvSpPr/>
            <p:nvPr/>
          </p:nvSpPr>
          <p:spPr>
            <a:xfrm>
              <a:off x="3400560" y="1077480"/>
              <a:ext cx="312120" cy="18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1" name="CustomShape 30"/>
            <p:cNvSpPr/>
            <p:nvPr/>
          </p:nvSpPr>
          <p:spPr>
            <a:xfrm>
              <a:off x="4110840" y="872640"/>
              <a:ext cx="496080" cy="51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2" name="CustomShape 31"/>
            <p:cNvSpPr/>
            <p:nvPr/>
          </p:nvSpPr>
          <p:spPr>
            <a:xfrm>
              <a:off x="4128480" y="1267200"/>
              <a:ext cx="47880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3" name="CustomShape 32"/>
            <p:cNvSpPr/>
            <p:nvPr/>
          </p:nvSpPr>
          <p:spPr>
            <a:xfrm flipV="1">
              <a:off x="4132800" y="1387800"/>
              <a:ext cx="474120" cy="25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4" name="CustomShape 33"/>
            <p:cNvSpPr/>
            <p:nvPr/>
          </p:nvSpPr>
          <p:spPr>
            <a:xfrm flipV="1">
              <a:off x="4132800" y="1388520"/>
              <a:ext cx="474120" cy="104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5" name="CustomShape 34"/>
            <p:cNvSpPr/>
            <p:nvPr/>
          </p:nvSpPr>
          <p:spPr>
            <a:xfrm flipV="1">
              <a:off x="4132800" y="1387800"/>
              <a:ext cx="474120" cy="633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6" name="CustomShape 35"/>
            <p:cNvSpPr/>
            <p:nvPr/>
          </p:nvSpPr>
          <p:spPr>
            <a:xfrm>
              <a:off x="4602960" y="161640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57" name="CustomShape 36"/>
            <p:cNvSpPr/>
            <p:nvPr/>
          </p:nvSpPr>
          <p:spPr>
            <a:xfrm>
              <a:off x="4607640" y="1224360"/>
              <a:ext cx="414720" cy="32832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58" name="CustomShape 37"/>
            <p:cNvSpPr/>
            <p:nvPr/>
          </p:nvSpPr>
          <p:spPr>
            <a:xfrm>
              <a:off x="4602960" y="1995120"/>
              <a:ext cx="423720" cy="298440"/>
            </a:xfrm>
            <a:prstGeom prst="ellipse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</p:sp>
        <p:sp>
          <p:nvSpPr>
            <p:cNvPr id="3159" name="CustomShape 38"/>
            <p:cNvSpPr/>
            <p:nvPr/>
          </p:nvSpPr>
          <p:spPr>
            <a:xfrm>
              <a:off x="4110840" y="872640"/>
              <a:ext cx="510840" cy="1358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0" name="CustomShape 39"/>
            <p:cNvSpPr/>
            <p:nvPr/>
          </p:nvSpPr>
          <p:spPr>
            <a:xfrm>
              <a:off x="4128480" y="1267200"/>
              <a:ext cx="474120" cy="87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1" name="CustomShape 40"/>
            <p:cNvSpPr/>
            <p:nvPr/>
          </p:nvSpPr>
          <p:spPr>
            <a:xfrm>
              <a:off x="4132800" y="1644480"/>
              <a:ext cx="469800" cy="499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2" name="CustomShape 41"/>
            <p:cNvSpPr/>
            <p:nvPr/>
          </p:nvSpPr>
          <p:spPr>
            <a:xfrm flipV="1">
              <a:off x="4132800" y="2143800"/>
              <a:ext cx="46980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3" name="CustomShape 42"/>
            <p:cNvSpPr/>
            <p:nvPr/>
          </p:nvSpPr>
          <p:spPr>
            <a:xfrm>
              <a:off x="4132800" y="2023200"/>
              <a:ext cx="46980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4" name="CustomShape 43"/>
            <p:cNvSpPr/>
            <p:nvPr/>
          </p:nvSpPr>
          <p:spPr>
            <a:xfrm>
              <a:off x="4110840" y="872640"/>
              <a:ext cx="491760" cy="892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5" name="CustomShape 44"/>
            <p:cNvSpPr/>
            <p:nvPr/>
          </p:nvSpPr>
          <p:spPr>
            <a:xfrm>
              <a:off x="4128480" y="1267200"/>
              <a:ext cx="474120" cy="49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6" name="CustomShape 45"/>
            <p:cNvSpPr/>
            <p:nvPr/>
          </p:nvSpPr>
          <p:spPr>
            <a:xfrm>
              <a:off x="4132800" y="1644480"/>
              <a:ext cx="469800" cy="12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7" name="CustomShape 46"/>
            <p:cNvSpPr/>
            <p:nvPr/>
          </p:nvSpPr>
          <p:spPr>
            <a:xfrm flipV="1">
              <a:off x="4132800" y="1765800"/>
              <a:ext cx="469800" cy="66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8" name="CustomShape 47"/>
            <p:cNvSpPr/>
            <p:nvPr/>
          </p:nvSpPr>
          <p:spPr>
            <a:xfrm flipV="1">
              <a:off x="4132800" y="1765080"/>
              <a:ext cx="469800" cy="25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9" name="CustomShape 48"/>
            <p:cNvSpPr/>
            <p:nvPr/>
          </p:nvSpPr>
          <p:spPr>
            <a:xfrm>
              <a:off x="5022720" y="1388880"/>
              <a:ext cx="453240" cy="46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0" name="CustomShape 49"/>
            <p:cNvSpPr/>
            <p:nvPr/>
          </p:nvSpPr>
          <p:spPr>
            <a:xfrm>
              <a:off x="5027040" y="1765800"/>
              <a:ext cx="448560" cy="8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1" name="CustomShape 50"/>
            <p:cNvSpPr/>
            <p:nvPr/>
          </p:nvSpPr>
          <p:spPr>
            <a:xfrm flipV="1">
              <a:off x="5027040" y="1855080"/>
              <a:ext cx="448560" cy="28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72" name="TextShape 51"/>
          <p:cNvSpPr txBox="1"/>
          <p:nvPr/>
        </p:nvSpPr>
        <p:spPr>
          <a:xfrm>
            <a:off x="735840" y="39952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Vectoriser la rétropropagation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3" name="CustomShape 52"/>
          <p:cNvSpPr/>
          <p:nvPr/>
        </p:nvSpPr>
        <p:spPr>
          <a:xfrm rot="200400">
            <a:off x="2289960" y="3091320"/>
            <a:ext cx="3979440" cy="540720"/>
          </a:xfrm>
          <a:custGeom>
            <a:avLst/>
            <a:gdLst/>
            <a:ahLst/>
            <a:rect l="l" t="t" r="r" b="b"/>
            <a:pathLst>
              <a:path w="3979817" h="541242">
                <a:moveTo>
                  <a:pt x="3979817" y="0"/>
                </a:moveTo>
                <a:cubicBezTo>
                  <a:pt x="3305628" y="259805"/>
                  <a:pt x="2631440" y="519611"/>
                  <a:pt x="1968137" y="539931"/>
                </a:cubicBezTo>
                <a:cubicBezTo>
                  <a:pt x="1304834" y="560251"/>
                  <a:pt x="652417" y="341085"/>
                  <a:pt x="0" y="121920"/>
                </a:cubicBez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74" name="" descr=""/>
          <p:cNvPicPr/>
          <p:nvPr/>
        </p:nvPicPr>
        <p:blipFill>
          <a:blip r:embed="rId1"/>
          <a:stretch/>
        </p:blipFill>
        <p:spPr>
          <a:xfrm>
            <a:off x="6006960" y="1104840"/>
            <a:ext cx="2679840" cy="1486080"/>
          </a:xfrm>
          <a:prstGeom prst="rect">
            <a:avLst/>
          </a:prstGeom>
          <a:ln>
            <a:noFill/>
          </a:ln>
        </p:spPr>
      </p:pic>
      <p:pic>
        <p:nvPicPr>
          <p:cNvPr id="3175" name="" descr=""/>
          <p:cNvPicPr/>
          <p:nvPr/>
        </p:nvPicPr>
        <p:blipFill>
          <a:blip r:embed="rId2"/>
          <a:stretch/>
        </p:blipFill>
        <p:spPr>
          <a:xfrm>
            <a:off x="482760" y="1143000"/>
            <a:ext cx="2247840" cy="1422360"/>
          </a:xfrm>
          <a:prstGeom prst="rect">
            <a:avLst/>
          </a:prstGeom>
          <a:ln>
            <a:noFill/>
          </a:ln>
        </p:spPr>
      </p:pic>
      <p:pic>
        <p:nvPicPr>
          <p:cNvPr id="3176" name="" descr=""/>
          <p:cNvPicPr/>
          <p:nvPr/>
        </p:nvPicPr>
        <p:blipFill>
          <a:blip r:embed="rId3"/>
          <a:stretch/>
        </p:blipFill>
        <p:spPr>
          <a:xfrm>
            <a:off x="3797280" y="74916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177" name="" descr=""/>
          <p:cNvPicPr/>
          <p:nvPr/>
        </p:nvPicPr>
        <p:blipFill>
          <a:blip r:embed="rId4"/>
          <a:stretch/>
        </p:blipFill>
        <p:spPr>
          <a:xfrm>
            <a:off x="5524560" y="1765440"/>
            <a:ext cx="304920" cy="203040"/>
          </a:xfrm>
          <a:prstGeom prst="rect">
            <a:avLst/>
          </a:prstGeom>
          <a:ln>
            <a:noFill/>
          </a:ln>
        </p:spPr>
      </p:pic>
      <p:pic>
        <p:nvPicPr>
          <p:cNvPr id="3178" name="" descr=""/>
          <p:cNvPicPr/>
          <p:nvPr/>
        </p:nvPicPr>
        <p:blipFill>
          <a:blip r:embed="rId5"/>
          <a:stretch/>
        </p:blipFill>
        <p:spPr>
          <a:xfrm>
            <a:off x="3086280" y="952560"/>
            <a:ext cx="216000" cy="216000"/>
          </a:xfrm>
          <a:prstGeom prst="rect">
            <a:avLst/>
          </a:prstGeom>
          <a:ln>
            <a:noFill/>
          </a:ln>
        </p:spPr>
      </p:pic>
      <p:pic>
        <p:nvPicPr>
          <p:cNvPr id="3179" name="" descr=""/>
          <p:cNvPicPr/>
          <p:nvPr/>
        </p:nvPicPr>
        <p:blipFill>
          <a:blip r:embed="rId6"/>
          <a:stretch/>
        </p:blipFill>
        <p:spPr>
          <a:xfrm>
            <a:off x="3073320" y="1244520"/>
            <a:ext cx="241200" cy="228600"/>
          </a:xfrm>
          <a:prstGeom prst="rect">
            <a:avLst/>
          </a:prstGeom>
          <a:ln>
            <a:noFill/>
          </a:ln>
        </p:spPr>
      </p:pic>
      <p:pic>
        <p:nvPicPr>
          <p:cNvPr id="3180" name="" descr=""/>
          <p:cNvPicPr/>
          <p:nvPr/>
        </p:nvPicPr>
        <p:blipFill>
          <a:blip r:embed="rId7"/>
          <a:stretch/>
        </p:blipFill>
        <p:spPr>
          <a:xfrm>
            <a:off x="3035160" y="1994040"/>
            <a:ext cx="317520" cy="279360"/>
          </a:xfrm>
          <a:prstGeom prst="rect">
            <a:avLst/>
          </a:prstGeom>
          <a:ln>
            <a:noFill/>
          </a:ln>
        </p:spPr>
      </p:pic>
      <p:pic>
        <p:nvPicPr>
          <p:cNvPr id="3181" name="" descr=""/>
          <p:cNvPicPr/>
          <p:nvPr/>
        </p:nvPicPr>
        <p:blipFill>
          <a:blip r:embed="rId8"/>
          <a:stretch/>
        </p:blipFill>
        <p:spPr>
          <a:xfrm>
            <a:off x="3822840" y="114300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182" name="" descr=""/>
          <p:cNvPicPr/>
          <p:nvPr/>
        </p:nvPicPr>
        <p:blipFill>
          <a:blip r:embed="rId9"/>
          <a:stretch/>
        </p:blipFill>
        <p:spPr>
          <a:xfrm>
            <a:off x="3822840" y="151128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183" name="" descr=""/>
          <p:cNvPicPr/>
          <p:nvPr/>
        </p:nvPicPr>
        <p:blipFill>
          <a:blip r:embed="rId10"/>
          <a:stretch/>
        </p:blipFill>
        <p:spPr>
          <a:xfrm>
            <a:off x="3822840" y="189216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184" name="" descr=""/>
          <p:cNvPicPr/>
          <p:nvPr/>
        </p:nvPicPr>
        <p:blipFill>
          <a:blip r:embed="rId11"/>
          <a:stretch/>
        </p:blipFill>
        <p:spPr>
          <a:xfrm>
            <a:off x="3822840" y="226044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185" name="" descr=""/>
          <p:cNvPicPr/>
          <p:nvPr/>
        </p:nvPicPr>
        <p:blipFill>
          <a:blip r:embed="rId12"/>
          <a:stretch/>
        </p:blipFill>
        <p:spPr>
          <a:xfrm>
            <a:off x="4724280" y="124452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186" name="" descr=""/>
          <p:cNvPicPr/>
          <p:nvPr/>
        </p:nvPicPr>
        <p:blipFill>
          <a:blip r:embed="rId13"/>
          <a:stretch/>
        </p:blipFill>
        <p:spPr>
          <a:xfrm>
            <a:off x="4724280" y="162576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187" name="" descr=""/>
          <p:cNvPicPr/>
          <p:nvPr/>
        </p:nvPicPr>
        <p:blipFill>
          <a:blip r:embed="rId14"/>
          <a:stretch/>
        </p:blipFill>
        <p:spPr>
          <a:xfrm>
            <a:off x="4699080" y="1994040"/>
            <a:ext cx="254160" cy="254160"/>
          </a:xfrm>
          <a:prstGeom prst="rect">
            <a:avLst/>
          </a:prstGeom>
          <a:ln>
            <a:noFill/>
          </a:ln>
        </p:spPr>
      </p:pic>
      <p:pic>
        <p:nvPicPr>
          <p:cNvPr id="3188" name="" descr=""/>
          <p:cNvPicPr/>
          <p:nvPr/>
        </p:nvPicPr>
        <p:blipFill>
          <a:blip r:embed="rId15"/>
          <a:stretch/>
        </p:blipFill>
        <p:spPr>
          <a:xfrm>
            <a:off x="3060720" y="1600200"/>
            <a:ext cx="279360" cy="26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TextShape 1"/>
          <p:cNvSpPr txBox="1"/>
          <p:nvPr/>
        </p:nvSpPr>
        <p:spPr>
          <a:xfrm>
            <a:off x="590400" y="1810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Vectoriser la rétropropagation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0" name="CustomShape 2"/>
          <p:cNvSpPr/>
          <p:nvPr/>
        </p:nvSpPr>
        <p:spPr>
          <a:xfrm>
            <a:off x="613440" y="1093320"/>
            <a:ext cx="569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Exemple simple pour 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1 </a:t>
            </a:r>
            <a:r>
              <a:rPr b="1" lang="en-CA" sz="1800" spc="-1" strike="noStrike">
                <a:solidFill>
                  <a:srgbClr val="ff0000"/>
                </a:solidFill>
                <a:latin typeface="Times New Roman"/>
              </a:rPr>
              <a:t>neurone et une </a:t>
            </a:r>
            <a:r>
              <a:rPr b="1" i="1" lang="en-CA" sz="1800" spc="-1" strike="noStrike">
                <a:solidFill>
                  <a:srgbClr val="ff0000"/>
                </a:solidFill>
                <a:latin typeface="Times New Roman"/>
              </a:rPr>
              <a:t>batch</a:t>
            </a:r>
            <a:r>
              <a:rPr b="1" lang="en-CA" sz="1800" spc="-1" strike="noStrike">
                <a:solidFill>
                  <a:srgbClr val="ff0000"/>
                </a:solidFill>
                <a:latin typeface="Times New Roman"/>
              </a:rPr>
              <a:t> de 3 données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191" name="CustomShape 3"/>
          <p:cNvSpPr/>
          <p:nvPr/>
        </p:nvSpPr>
        <p:spPr>
          <a:xfrm>
            <a:off x="56880" y="4595760"/>
            <a:ext cx="9107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En supposant qu’on connaît le gradient pour les 3 éléments de Y provenant de la sortie du réseau,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comment faire pour propager le gradient vers      ?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3192" name="" descr=""/>
          <p:cNvPicPr/>
          <p:nvPr/>
        </p:nvPicPr>
        <p:blipFill>
          <a:blip r:embed="rId1"/>
          <a:stretch/>
        </p:blipFill>
        <p:spPr>
          <a:xfrm>
            <a:off x="825480" y="1612800"/>
            <a:ext cx="7061040" cy="1816200"/>
          </a:xfrm>
          <a:prstGeom prst="rect">
            <a:avLst/>
          </a:prstGeom>
          <a:ln>
            <a:noFill/>
          </a:ln>
        </p:spPr>
      </p:pic>
      <p:pic>
        <p:nvPicPr>
          <p:cNvPr id="3193" name="" descr=""/>
          <p:cNvPicPr/>
          <p:nvPr/>
        </p:nvPicPr>
        <p:blipFill>
          <a:blip r:embed="rId2"/>
          <a:stretch/>
        </p:blipFill>
        <p:spPr>
          <a:xfrm>
            <a:off x="3543480" y="356868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3194" name="" descr=""/>
          <p:cNvPicPr/>
          <p:nvPr/>
        </p:nvPicPr>
        <p:blipFill>
          <a:blip r:embed="rId3"/>
          <a:stretch/>
        </p:blipFill>
        <p:spPr>
          <a:xfrm>
            <a:off x="6032520" y="3568680"/>
            <a:ext cx="330120" cy="406440"/>
          </a:xfrm>
          <a:prstGeom prst="rect">
            <a:avLst/>
          </a:prstGeom>
          <a:ln>
            <a:noFill/>
          </a:ln>
        </p:spPr>
      </p:pic>
      <p:pic>
        <p:nvPicPr>
          <p:cNvPr id="3195" name="" descr=""/>
          <p:cNvPicPr/>
          <p:nvPr/>
        </p:nvPicPr>
        <p:blipFill>
          <a:blip r:embed="rId4"/>
          <a:stretch/>
        </p:blipFill>
        <p:spPr>
          <a:xfrm>
            <a:off x="1739880" y="3556080"/>
            <a:ext cx="520560" cy="495360"/>
          </a:xfrm>
          <a:prstGeom prst="rect">
            <a:avLst/>
          </a:prstGeom>
          <a:ln>
            <a:noFill/>
          </a:ln>
        </p:spPr>
      </p:pic>
      <p:pic>
        <p:nvPicPr>
          <p:cNvPr id="3196" name="" descr=""/>
          <p:cNvPicPr/>
          <p:nvPr/>
        </p:nvPicPr>
        <p:blipFill>
          <a:blip r:embed="rId5"/>
          <a:stretch/>
        </p:blipFill>
        <p:spPr>
          <a:xfrm>
            <a:off x="4317840" y="4851360"/>
            <a:ext cx="355680" cy="33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TextShape 1"/>
          <p:cNvSpPr txBox="1"/>
          <p:nvPr/>
        </p:nvSpPr>
        <p:spPr>
          <a:xfrm>
            <a:off x="590400" y="1810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Vectoriser la rétropropagation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8" name="CustomShape 2"/>
          <p:cNvSpPr/>
          <p:nvPr/>
        </p:nvSpPr>
        <p:spPr>
          <a:xfrm>
            <a:off x="613440" y="1093320"/>
            <a:ext cx="569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Exemple simple pour 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1 </a:t>
            </a:r>
            <a:r>
              <a:rPr b="1" lang="en-CA" sz="1800" spc="-1" strike="noStrike">
                <a:solidFill>
                  <a:srgbClr val="ff0000"/>
                </a:solidFill>
                <a:latin typeface="Times New Roman"/>
              </a:rPr>
              <a:t>neurone et une </a:t>
            </a:r>
            <a:r>
              <a:rPr b="1" i="1" lang="en-CA" sz="1800" spc="-1" strike="noStrike">
                <a:solidFill>
                  <a:srgbClr val="ff0000"/>
                </a:solidFill>
                <a:latin typeface="Times New Roman"/>
              </a:rPr>
              <a:t>batch</a:t>
            </a:r>
            <a:r>
              <a:rPr b="1" lang="en-CA" sz="1800" spc="-1" strike="noStrike">
                <a:solidFill>
                  <a:srgbClr val="ff0000"/>
                </a:solidFill>
                <a:latin typeface="Times New Roman"/>
              </a:rPr>
              <a:t> de 3 données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199" name="CustomShape 3"/>
          <p:cNvSpPr/>
          <p:nvPr/>
        </p:nvSpPr>
        <p:spPr>
          <a:xfrm>
            <a:off x="600480" y="4273560"/>
            <a:ext cx="6399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Rappelons que l’objectif est de faire une 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descente de gradient</a:t>
            </a: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, i.e. 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3200" name="" descr=""/>
          <p:cNvPicPr/>
          <p:nvPr/>
        </p:nvPicPr>
        <p:blipFill>
          <a:blip r:embed="rId1"/>
          <a:stretch/>
        </p:blipFill>
        <p:spPr>
          <a:xfrm>
            <a:off x="825480" y="1612800"/>
            <a:ext cx="7061040" cy="1816200"/>
          </a:xfrm>
          <a:prstGeom prst="rect">
            <a:avLst/>
          </a:prstGeom>
          <a:ln>
            <a:noFill/>
          </a:ln>
        </p:spPr>
      </p:pic>
      <p:pic>
        <p:nvPicPr>
          <p:cNvPr id="3201" name="" descr=""/>
          <p:cNvPicPr/>
          <p:nvPr/>
        </p:nvPicPr>
        <p:blipFill>
          <a:blip r:embed="rId2"/>
          <a:stretch/>
        </p:blipFill>
        <p:spPr>
          <a:xfrm>
            <a:off x="1739880" y="3556080"/>
            <a:ext cx="520560" cy="495360"/>
          </a:xfrm>
          <a:prstGeom prst="rect">
            <a:avLst/>
          </a:prstGeom>
          <a:ln>
            <a:noFill/>
          </a:ln>
        </p:spPr>
      </p:pic>
      <p:pic>
        <p:nvPicPr>
          <p:cNvPr id="3202" name="" descr=""/>
          <p:cNvPicPr/>
          <p:nvPr/>
        </p:nvPicPr>
        <p:blipFill>
          <a:blip r:embed="rId3"/>
          <a:stretch/>
        </p:blipFill>
        <p:spPr>
          <a:xfrm>
            <a:off x="3543480" y="356868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3203" name="" descr=""/>
          <p:cNvPicPr/>
          <p:nvPr/>
        </p:nvPicPr>
        <p:blipFill>
          <a:blip r:embed="rId4"/>
          <a:stretch/>
        </p:blipFill>
        <p:spPr>
          <a:xfrm>
            <a:off x="6032520" y="3568680"/>
            <a:ext cx="330120" cy="406440"/>
          </a:xfrm>
          <a:prstGeom prst="rect">
            <a:avLst/>
          </a:prstGeom>
          <a:ln>
            <a:noFill/>
          </a:ln>
        </p:spPr>
      </p:pic>
      <p:pic>
        <p:nvPicPr>
          <p:cNvPr id="3204" name="" descr=""/>
          <p:cNvPicPr/>
          <p:nvPr/>
        </p:nvPicPr>
        <p:blipFill>
          <a:blip r:embed="rId5"/>
          <a:stretch/>
        </p:blipFill>
        <p:spPr>
          <a:xfrm>
            <a:off x="1498680" y="5067360"/>
            <a:ext cx="1955880" cy="863640"/>
          </a:xfrm>
          <a:prstGeom prst="rect">
            <a:avLst/>
          </a:prstGeom>
          <a:ln>
            <a:noFill/>
          </a:ln>
        </p:spPr>
      </p:pic>
      <p:pic>
        <p:nvPicPr>
          <p:cNvPr id="3205" name="" descr=""/>
          <p:cNvPicPr/>
          <p:nvPr/>
        </p:nvPicPr>
        <p:blipFill>
          <a:blip r:embed="rId6"/>
          <a:stretch/>
        </p:blipFill>
        <p:spPr>
          <a:xfrm>
            <a:off x="3619440" y="5067360"/>
            <a:ext cx="2133720" cy="863640"/>
          </a:xfrm>
          <a:prstGeom prst="rect">
            <a:avLst/>
          </a:prstGeom>
          <a:ln>
            <a:noFill/>
          </a:ln>
        </p:spPr>
      </p:pic>
      <p:pic>
        <p:nvPicPr>
          <p:cNvPr id="3206" name="" descr=""/>
          <p:cNvPicPr/>
          <p:nvPr/>
        </p:nvPicPr>
        <p:blipFill>
          <a:blip r:embed="rId7"/>
          <a:stretch/>
        </p:blipFill>
        <p:spPr>
          <a:xfrm>
            <a:off x="5956200" y="5067360"/>
            <a:ext cx="2108160" cy="86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CustomShape 1"/>
          <p:cNvSpPr/>
          <p:nvPr/>
        </p:nvSpPr>
        <p:spPr>
          <a:xfrm>
            <a:off x="640800" y="2073960"/>
            <a:ext cx="223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Concentrons-nous sur 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208" name="CustomShape 2"/>
          <p:cNvSpPr/>
          <p:nvPr/>
        </p:nvSpPr>
        <p:spPr>
          <a:xfrm>
            <a:off x="5328360" y="3821400"/>
            <a:ext cx="367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(par propriété de la dérivée en chaîne)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209" name="CustomShape 3"/>
          <p:cNvSpPr/>
          <p:nvPr/>
        </p:nvSpPr>
        <p:spPr>
          <a:xfrm>
            <a:off x="6788160" y="4899600"/>
            <a:ext cx="1976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(provient de la</a:t>
            </a:r>
            <a:endParaRPr b="0" lang="en-CA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  </a:t>
            </a: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rétro-propagation)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210" name="CustomShape 4"/>
          <p:cNvSpPr/>
          <p:nvPr/>
        </p:nvSpPr>
        <p:spPr>
          <a:xfrm>
            <a:off x="5182920" y="5669640"/>
            <a:ext cx="2228040" cy="248040"/>
          </a:xfrm>
          <a:custGeom>
            <a:avLst/>
            <a:gdLst/>
            <a:ahLst/>
            <a:rect l="l" t="t" r="r" b="b"/>
            <a:pathLst>
              <a:path w="2497873" h="535515">
                <a:moveTo>
                  <a:pt x="0" y="55757"/>
                </a:moveTo>
                <a:cubicBezTo>
                  <a:pt x="226741" y="300154"/>
                  <a:pt x="453483" y="544552"/>
                  <a:pt x="869795" y="535259"/>
                </a:cubicBezTo>
                <a:cubicBezTo>
                  <a:pt x="1286107" y="525966"/>
                  <a:pt x="1891990" y="262983"/>
                  <a:pt x="2497873" y="0"/>
                </a:cubicBezTo>
              </a:path>
            </a:pathLst>
          </a:custGeom>
          <a:noFill/>
          <a:ln>
            <a:solidFill>
              <a:srgbClr val="ff0000"/>
            </a:solidFill>
            <a:round/>
            <a:headEnd len="med" type="arrow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1" name="Line 5"/>
          <p:cNvSpPr/>
          <p:nvPr/>
        </p:nvSpPr>
        <p:spPr>
          <a:xfrm flipH="1">
            <a:off x="4015440" y="5605560"/>
            <a:ext cx="1575360" cy="0"/>
          </a:xfrm>
          <a:prstGeom prst="line">
            <a:avLst/>
          </a:prstGeom>
          <a:ln w="284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12" name="" descr=""/>
          <p:cNvPicPr/>
          <p:nvPr/>
        </p:nvPicPr>
        <p:blipFill>
          <a:blip r:embed="rId1"/>
          <a:stretch/>
        </p:blipFill>
        <p:spPr>
          <a:xfrm>
            <a:off x="2171880" y="88920"/>
            <a:ext cx="4889520" cy="1257480"/>
          </a:xfrm>
          <a:prstGeom prst="rect">
            <a:avLst/>
          </a:prstGeom>
          <a:ln>
            <a:noFill/>
          </a:ln>
        </p:spPr>
      </p:pic>
      <p:pic>
        <p:nvPicPr>
          <p:cNvPr id="3213" name="" descr=""/>
          <p:cNvPicPr/>
          <p:nvPr/>
        </p:nvPicPr>
        <p:blipFill>
          <a:blip r:embed="rId2"/>
          <a:stretch/>
        </p:blipFill>
        <p:spPr>
          <a:xfrm>
            <a:off x="3924360" y="132084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3214" name="" descr=""/>
          <p:cNvPicPr/>
          <p:nvPr/>
        </p:nvPicPr>
        <p:blipFill>
          <a:blip r:embed="rId3"/>
          <a:stretch/>
        </p:blipFill>
        <p:spPr>
          <a:xfrm>
            <a:off x="5829480" y="1320840"/>
            <a:ext cx="330120" cy="406440"/>
          </a:xfrm>
          <a:prstGeom prst="rect">
            <a:avLst/>
          </a:prstGeom>
          <a:ln>
            <a:noFill/>
          </a:ln>
        </p:spPr>
      </p:pic>
      <p:pic>
        <p:nvPicPr>
          <p:cNvPr id="3215" name="" descr=""/>
          <p:cNvPicPr/>
          <p:nvPr/>
        </p:nvPicPr>
        <p:blipFill>
          <a:blip r:embed="rId4"/>
          <a:stretch/>
        </p:blipFill>
        <p:spPr>
          <a:xfrm>
            <a:off x="2260440" y="3530520"/>
            <a:ext cx="2616120" cy="939960"/>
          </a:xfrm>
          <a:prstGeom prst="rect">
            <a:avLst/>
          </a:prstGeom>
          <a:ln>
            <a:noFill/>
          </a:ln>
        </p:spPr>
      </p:pic>
      <p:pic>
        <p:nvPicPr>
          <p:cNvPr id="3216" name="" descr=""/>
          <p:cNvPicPr/>
          <p:nvPr/>
        </p:nvPicPr>
        <p:blipFill>
          <a:blip r:embed="rId5"/>
          <a:stretch/>
        </p:blipFill>
        <p:spPr>
          <a:xfrm>
            <a:off x="2705040" y="2044800"/>
            <a:ext cx="343080" cy="431640"/>
          </a:xfrm>
          <a:prstGeom prst="rect">
            <a:avLst/>
          </a:prstGeom>
          <a:ln>
            <a:noFill/>
          </a:ln>
        </p:spPr>
      </p:pic>
      <p:pic>
        <p:nvPicPr>
          <p:cNvPr id="3217" name="" descr=""/>
          <p:cNvPicPr/>
          <p:nvPr/>
        </p:nvPicPr>
        <p:blipFill>
          <a:blip r:embed="rId6"/>
          <a:stretch/>
        </p:blipFill>
        <p:spPr>
          <a:xfrm>
            <a:off x="2222640" y="2654280"/>
            <a:ext cx="1955880" cy="863640"/>
          </a:xfrm>
          <a:prstGeom prst="rect">
            <a:avLst/>
          </a:prstGeom>
          <a:ln>
            <a:noFill/>
          </a:ln>
        </p:spPr>
      </p:pic>
      <p:pic>
        <p:nvPicPr>
          <p:cNvPr id="3218" name="" descr=""/>
          <p:cNvPicPr/>
          <p:nvPr/>
        </p:nvPicPr>
        <p:blipFill>
          <a:blip r:embed="rId7"/>
          <a:stretch/>
        </p:blipFill>
        <p:spPr>
          <a:xfrm>
            <a:off x="2133720" y="4394160"/>
            <a:ext cx="4267080" cy="1422360"/>
          </a:xfrm>
          <a:prstGeom prst="rect">
            <a:avLst/>
          </a:prstGeom>
          <a:ln>
            <a:noFill/>
          </a:ln>
        </p:spPr>
      </p:pic>
      <p:pic>
        <p:nvPicPr>
          <p:cNvPr id="3219" name="" descr=""/>
          <p:cNvPicPr/>
          <p:nvPr/>
        </p:nvPicPr>
        <p:blipFill>
          <a:blip r:embed="rId8"/>
          <a:stretch/>
        </p:blipFill>
        <p:spPr>
          <a:xfrm>
            <a:off x="2082960" y="5918040"/>
            <a:ext cx="4368960" cy="863640"/>
          </a:xfrm>
          <a:prstGeom prst="rect">
            <a:avLst/>
          </a:prstGeom>
          <a:ln>
            <a:noFill/>
          </a:ln>
        </p:spPr>
      </p:pic>
      <p:pic>
        <p:nvPicPr>
          <p:cNvPr id="3220" name="" descr=""/>
          <p:cNvPicPr/>
          <p:nvPr/>
        </p:nvPicPr>
        <p:blipFill>
          <a:blip r:embed="rId9"/>
          <a:stretch/>
        </p:blipFill>
        <p:spPr>
          <a:xfrm>
            <a:off x="2705040" y="1295280"/>
            <a:ext cx="520560" cy="49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0" dur="indefinite" restart="never" nodeType="tmRoot">
          <p:childTnLst>
            <p:seq>
              <p:cTn id="521" dur="indefinite" nodeType="mainSeq">
                <p:childTnLst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CustomShape 1"/>
          <p:cNvSpPr/>
          <p:nvPr/>
        </p:nvSpPr>
        <p:spPr>
          <a:xfrm>
            <a:off x="640800" y="2073960"/>
            <a:ext cx="223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Concentrons-nous sur 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222" name="CustomShape 2"/>
          <p:cNvSpPr/>
          <p:nvPr/>
        </p:nvSpPr>
        <p:spPr>
          <a:xfrm>
            <a:off x="5328360" y="3821400"/>
            <a:ext cx="367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(par propriété de la dérivée en chaîne)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223" name="CustomShape 3"/>
          <p:cNvSpPr/>
          <p:nvPr/>
        </p:nvSpPr>
        <p:spPr>
          <a:xfrm>
            <a:off x="6239520" y="4575240"/>
            <a:ext cx="30567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(Puisqu’on a une batch de</a:t>
            </a:r>
            <a:endParaRPr b="0" lang="en-CA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3 éléments, on a 3 prédictions</a:t>
            </a:r>
            <a:endParaRPr b="0" lang="en-CA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et donc 3 gradients)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224" name="CustomShape 4"/>
          <p:cNvSpPr/>
          <p:nvPr/>
        </p:nvSpPr>
        <p:spPr>
          <a:xfrm>
            <a:off x="5182920" y="5669640"/>
            <a:ext cx="2228040" cy="248040"/>
          </a:xfrm>
          <a:custGeom>
            <a:avLst/>
            <a:gdLst/>
            <a:ahLst/>
            <a:rect l="l" t="t" r="r" b="b"/>
            <a:pathLst>
              <a:path w="2497873" h="535515">
                <a:moveTo>
                  <a:pt x="0" y="55757"/>
                </a:moveTo>
                <a:cubicBezTo>
                  <a:pt x="226741" y="300154"/>
                  <a:pt x="453483" y="544552"/>
                  <a:pt x="869795" y="535259"/>
                </a:cubicBezTo>
                <a:cubicBezTo>
                  <a:pt x="1286107" y="525966"/>
                  <a:pt x="1891990" y="262983"/>
                  <a:pt x="2497873" y="0"/>
                </a:cubicBezTo>
              </a:path>
            </a:pathLst>
          </a:custGeom>
          <a:noFill/>
          <a:ln>
            <a:solidFill>
              <a:srgbClr val="ff0000"/>
            </a:solidFill>
            <a:round/>
            <a:headEnd len="med" type="arrow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5" name="Line 5"/>
          <p:cNvSpPr/>
          <p:nvPr/>
        </p:nvSpPr>
        <p:spPr>
          <a:xfrm flipH="1">
            <a:off x="4015440" y="5605560"/>
            <a:ext cx="1575360" cy="0"/>
          </a:xfrm>
          <a:prstGeom prst="line">
            <a:avLst/>
          </a:prstGeom>
          <a:ln w="284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6" name="" descr=""/>
          <p:cNvPicPr/>
          <p:nvPr/>
        </p:nvPicPr>
        <p:blipFill>
          <a:blip r:embed="rId1"/>
          <a:stretch/>
        </p:blipFill>
        <p:spPr>
          <a:xfrm>
            <a:off x="2171880" y="88920"/>
            <a:ext cx="4889520" cy="1257480"/>
          </a:xfrm>
          <a:prstGeom prst="rect">
            <a:avLst/>
          </a:prstGeom>
          <a:ln>
            <a:noFill/>
          </a:ln>
        </p:spPr>
      </p:pic>
      <p:pic>
        <p:nvPicPr>
          <p:cNvPr id="3227" name="" descr=""/>
          <p:cNvPicPr/>
          <p:nvPr/>
        </p:nvPicPr>
        <p:blipFill>
          <a:blip r:embed="rId2"/>
          <a:stretch/>
        </p:blipFill>
        <p:spPr>
          <a:xfrm>
            <a:off x="3924360" y="132084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3228" name="" descr=""/>
          <p:cNvPicPr/>
          <p:nvPr/>
        </p:nvPicPr>
        <p:blipFill>
          <a:blip r:embed="rId3"/>
          <a:stretch/>
        </p:blipFill>
        <p:spPr>
          <a:xfrm>
            <a:off x="5829480" y="1320840"/>
            <a:ext cx="330120" cy="406440"/>
          </a:xfrm>
          <a:prstGeom prst="rect">
            <a:avLst/>
          </a:prstGeom>
          <a:ln>
            <a:noFill/>
          </a:ln>
        </p:spPr>
      </p:pic>
      <p:pic>
        <p:nvPicPr>
          <p:cNvPr id="3229" name="" descr=""/>
          <p:cNvPicPr/>
          <p:nvPr/>
        </p:nvPicPr>
        <p:blipFill>
          <a:blip r:embed="rId4"/>
          <a:stretch/>
        </p:blipFill>
        <p:spPr>
          <a:xfrm>
            <a:off x="2260440" y="3530520"/>
            <a:ext cx="2616120" cy="939960"/>
          </a:xfrm>
          <a:prstGeom prst="rect">
            <a:avLst/>
          </a:prstGeom>
          <a:ln>
            <a:noFill/>
          </a:ln>
        </p:spPr>
      </p:pic>
      <p:pic>
        <p:nvPicPr>
          <p:cNvPr id="3230" name="" descr=""/>
          <p:cNvPicPr/>
          <p:nvPr/>
        </p:nvPicPr>
        <p:blipFill>
          <a:blip r:embed="rId5"/>
          <a:stretch/>
        </p:blipFill>
        <p:spPr>
          <a:xfrm>
            <a:off x="2705040" y="2044800"/>
            <a:ext cx="343080" cy="431640"/>
          </a:xfrm>
          <a:prstGeom prst="rect">
            <a:avLst/>
          </a:prstGeom>
          <a:ln>
            <a:noFill/>
          </a:ln>
        </p:spPr>
      </p:pic>
      <p:pic>
        <p:nvPicPr>
          <p:cNvPr id="3231" name="" descr=""/>
          <p:cNvPicPr/>
          <p:nvPr/>
        </p:nvPicPr>
        <p:blipFill>
          <a:blip r:embed="rId6"/>
          <a:stretch/>
        </p:blipFill>
        <p:spPr>
          <a:xfrm>
            <a:off x="2222640" y="2654280"/>
            <a:ext cx="1955880" cy="863640"/>
          </a:xfrm>
          <a:prstGeom prst="rect">
            <a:avLst/>
          </a:prstGeom>
          <a:ln>
            <a:noFill/>
          </a:ln>
        </p:spPr>
      </p:pic>
      <p:pic>
        <p:nvPicPr>
          <p:cNvPr id="3232" name="" descr=""/>
          <p:cNvPicPr/>
          <p:nvPr/>
        </p:nvPicPr>
        <p:blipFill>
          <a:blip r:embed="rId7"/>
          <a:stretch/>
        </p:blipFill>
        <p:spPr>
          <a:xfrm>
            <a:off x="2133720" y="4394160"/>
            <a:ext cx="4267080" cy="1422360"/>
          </a:xfrm>
          <a:prstGeom prst="rect">
            <a:avLst/>
          </a:prstGeom>
          <a:ln>
            <a:noFill/>
          </a:ln>
        </p:spPr>
      </p:pic>
      <p:pic>
        <p:nvPicPr>
          <p:cNvPr id="3233" name="" descr=""/>
          <p:cNvPicPr/>
          <p:nvPr/>
        </p:nvPicPr>
        <p:blipFill>
          <a:blip r:embed="rId8"/>
          <a:stretch/>
        </p:blipFill>
        <p:spPr>
          <a:xfrm>
            <a:off x="2082960" y="5918040"/>
            <a:ext cx="4368960" cy="863640"/>
          </a:xfrm>
          <a:prstGeom prst="rect">
            <a:avLst/>
          </a:prstGeom>
          <a:ln>
            <a:noFill/>
          </a:ln>
        </p:spPr>
      </p:pic>
      <p:pic>
        <p:nvPicPr>
          <p:cNvPr id="3234" name="" descr=""/>
          <p:cNvPicPr/>
          <p:nvPr/>
        </p:nvPicPr>
        <p:blipFill>
          <a:blip r:embed="rId9"/>
          <a:stretch/>
        </p:blipFill>
        <p:spPr>
          <a:xfrm>
            <a:off x="2705040" y="1295280"/>
            <a:ext cx="520560" cy="49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0" dur="indefinite" restart="never" nodeType="tmRoot">
          <p:childTnLst>
            <p:seq>
              <p:cTn id="541" dur="indefinite" nodeType="mainSeq">
                <p:childTnLst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CustomShape 1"/>
          <p:cNvSpPr/>
          <p:nvPr/>
        </p:nvSpPr>
        <p:spPr>
          <a:xfrm>
            <a:off x="646920" y="1773000"/>
            <a:ext cx="2014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Donc en résumé … 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236" name="CustomShape 2"/>
          <p:cNvSpPr/>
          <p:nvPr/>
        </p:nvSpPr>
        <p:spPr>
          <a:xfrm>
            <a:off x="2033280" y="3562920"/>
            <a:ext cx="4776480" cy="3105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37" name="" descr=""/>
          <p:cNvPicPr/>
          <p:nvPr/>
        </p:nvPicPr>
        <p:blipFill>
          <a:blip r:embed="rId1"/>
          <a:stretch/>
        </p:blipFill>
        <p:spPr>
          <a:xfrm>
            <a:off x="2171880" y="88920"/>
            <a:ext cx="4889520" cy="1257480"/>
          </a:xfrm>
          <a:prstGeom prst="rect">
            <a:avLst/>
          </a:prstGeom>
          <a:ln>
            <a:noFill/>
          </a:ln>
        </p:spPr>
      </p:pic>
      <p:pic>
        <p:nvPicPr>
          <p:cNvPr id="3238" name="" descr=""/>
          <p:cNvPicPr/>
          <p:nvPr/>
        </p:nvPicPr>
        <p:blipFill>
          <a:blip r:embed="rId2"/>
          <a:stretch/>
        </p:blipFill>
        <p:spPr>
          <a:xfrm>
            <a:off x="3924360" y="132084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3239" name="" descr=""/>
          <p:cNvPicPr/>
          <p:nvPr/>
        </p:nvPicPr>
        <p:blipFill>
          <a:blip r:embed="rId3"/>
          <a:stretch/>
        </p:blipFill>
        <p:spPr>
          <a:xfrm>
            <a:off x="5829480" y="1320840"/>
            <a:ext cx="330120" cy="406440"/>
          </a:xfrm>
          <a:prstGeom prst="rect">
            <a:avLst/>
          </a:prstGeom>
          <a:ln>
            <a:noFill/>
          </a:ln>
        </p:spPr>
      </p:pic>
      <p:pic>
        <p:nvPicPr>
          <p:cNvPr id="3240" name="" descr=""/>
          <p:cNvPicPr/>
          <p:nvPr/>
        </p:nvPicPr>
        <p:blipFill>
          <a:blip r:embed="rId4"/>
          <a:stretch/>
        </p:blipFill>
        <p:spPr>
          <a:xfrm>
            <a:off x="2247840" y="2133720"/>
            <a:ext cx="4317840" cy="4292640"/>
          </a:xfrm>
          <a:prstGeom prst="rect">
            <a:avLst/>
          </a:prstGeom>
          <a:ln>
            <a:noFill/>
          </a:ln>
        </p:spPr>
      </p:pic>
      <p:pic>
        <p:nvPicPr>
          <p:cNvPr id="3241" name="" descr=""/>
          <p:cNvPicPr/>
          <p:nvPr/>
        </p:nvPicPr>
        <p:blipFill>
          <a:blip r:embed="rId5"/>
          <a:stretch/>
        </p:blipFill>
        <p:spPr>
          <a:xfrm>
            <a:off x="2705040" y="1295280"/>
            <a:ext cx="520560" cy="49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0" dur="indefinite" restart="never" nodeType="tmRoot">
          <p:childTnLst>
            <p:seq>
              <p:cTn id="561" dur="indefinite" nodeType="mainSeq">
                <p:childTnLst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CustomShape 1"/>
          <p:cNvSpPr/>
          <p:nvPr/>
        </p:nvSpPr>
        <p:spPr>
          <a:xfrm>
            <a:off x="647640" y="1773000"/>
            <a:ext cx="2166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Et pour tous les poids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3243" name="" descr=""/>
          <p:cNvPicPr/>
          <p:nvPr/>
        </p:nvPicPr>
        <p:blipFill>
          <a:blip r:embed="rId1"/>
          <a:stretch/>
        </p:blipFill>
        <p:spPr>
          <a:xfrm>
            <a:off x="2171880" y="88920"/>
            <a:ext cx="4889520" cy="1257480"/>
          </a:xfrm>
          <a:prstGeom prst="rect">
            <a:avLst/>
          </a:prstGeom>
          <a:ln>
            <a:noFill/>
          </a:ln>
        </p:spPr>
      </p:pic>
      <p:pic>
        <p:nvPicPr>
          <p:cNvPr id="3244" name="" descr=""/>
          <p:cNvPicPr/>
          <p:nvPr/>
        </p:nvPicPr>
        <p:blipFill>
          <a:blip r:embed="rId2"/>
          <a:stretch/>
        </p:blipFill>
        <p:spPr>
          <a:xfrm>
            <a:off x="3924360" y="132084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3245" name="" descr=""/>
          <p:cNvPicPr/>
          <p:nvPr/>
        </p:nvPicPr>
        <p:blipFill>
          <a:blip r:embed="rId3"/>
          <a:stretch/>
        </p:blipFill>
        <p:spPr>
          <a:xfrm>
            <a:off x="5829480" y="1320840"/>
            <a:ext cx="330120" cy="406440"/>
          </a:xfrm>
          <a:prstGeom prst="rect">
            <a:avLst/>
          </a:prstGeom>
          <a:ln>
            <a:noFill/>
          </a:ln>
        </p:spPr>
      </p:pic>
      <p:pic>
        <p:nvPicPr>
          <p:cNvPr id="3246" name="" descr=""/>
          <p:cNvPicPr/>
          <p:nvPr/>
        </p:nvPicPr>
        <p:blipFill>
          <a:blip r:embed="rId4"/>
          <a:stretch/>
        </p:blipFill>
        <p:spPr>
          <a:xfrm>
            <a:off x="2247840" y="2133720"/>
            <a:ext cx="4317840" cy="4292640"/>
          </a:xfrm>
          <a:prstGeom prst="rect">
            <a:avLst/>
          </a:prstGeom>
          <a:ln>
            <a:noFill/>
          </a:ln>
        </p:spPr>
      </p:pic>
      <p:pic>
        <p:nvPicPr>
          <p:cNvPr id="3247" name="" descr=""/>
          <p:cNvPicPr/>
          <p:nvPr/>
        </p:nvPicPr>
        <p:blipFill>
          <a:blip r:embed="rId5"/>
          <a:stretch/>
        </p:blipFill>
        <p:spPr>
          <a:xfrm>
            <a:off x="2705040" y="1295280"/>
            <a:ext cx="520560" cy="49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6" dur="indefinite" restart="never" nodeType="tmRoot">
          <p:childTnLst>
            <p:seq>
              <p:cTn id="567" dur="indefinite" nodeType="mainSeq">
                <p:childTnLst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CustomShape 1"/>
          <p:cNvSpPr/>
          <p:nvPr/>
        </p:nvSpPr>
        <p:spPr>
          <a:xfrm>
            <a:off x="647640" y="1773000"/>
            <a:ext cx="2166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Et pour tous les poids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249" name="CustomShape 2"/>
          <p:cNvSpPr/>
          <p:nvPr/>
        </p:nvSpPr>
        <p:spPr>
          <a:xfrm>
            <a:off x="6617880" y="5240520"/>
            <a:ext cx="1500840" cy="695520"/>
          </a:xfrm>
          <a:custGeom>
            <a:avLst/>
            <a:gdLst/>
            <a:ahLst/>
            <a:rect l="l" t="t" r="r" b="b"/>
            <a:pathLst>
              <a:path w="1501041" h="695894">
                <a:moveTo>
                  <a:pt x="1501041" y="695894"/>
                </a:moveTo>
                <a:cubicBezTo>
                  <a:pt x="1273628" y="412074"/>
                  <a:pt x="896586" y="635331"/>
                  <a:pt x="615933" y="588621"/>
                </a:cubicBezTo>
                <a:cubicBezTo>
                  <a:pt x="252153" y="525286"/>
                  <a:pt x="76200" y="20029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0" name="CustomShape 3"/>
          <p:cNvSpPr/>
          <p:nvPr/>
        </p:nvSpPr>
        <p:spPr>
          <a:xfrm>
            <a:off x="7012800" y="5949360"/>
            <a:ext cx="2070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Matrice jacobienne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3251" name="" descr=""/>
          <p:cNvPicPr/>
          <p:nvPr/>
        </p:nvPicPr>
        <p:blipFill>
          <a:blip r:embed="rId1"/>
          <a:stretch/>
        </p:blipFill>
        <p:spPr>
          <a:xfrm>
            <a:off x="2171880" y="88920"/>
            <a:ext cx="4889520" cy="1257480"/>
          </a:xfrm>
          <a:prstGeom prst="rect">
            <a:avLst/>
          </a:prstGeom>
          <a:ln>
            <a:noFill/>
          </a:ln>
        </p:spPr>
      </p:pic>
      <p:pic>
        <p:nvPicPr>
          <p:cNvPr id="3252" name="" descr=""/>
          <p:cNvPicPr/>
          <p:nvPr/>
        </p:nvPicPr>
        <p:blipFill>
          <a:blip r:embed="rId2"/>
          <a:stretch/>
        </p:blipFill>
        <p:spPr>
          <a:xfrm>
            <a:off x="3924360" y="132084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3253" name="" descr=""/>
          <p:cNvPicPr/>
          <p:nvPr/>
        </p:nvPicPr>
        <p:blipFill>
          <a:blip r:embed="rId3"/>
          <a:stretch/>
        </p:blipFill>
        <p:spPr>
          <a:xfrm>
            <a:off x="5829480" y="1320840"/>
            <a:ext cx="330120" cy="406440"/>
          </a:xfrm>
          <a:prstGeom prst="rect">
            <a:avLst/>
          </a:prstGeom>
          <a:ln>
            <a:noFill/>
          </a:ln>
        </p:spPr>
      </p:pic>
      <p:pic>
        <p:nvPicPr>
          <p:cNvPr id="3254" name="" descr=""/>
          <p:cNvPicPr/>
          <p:nvPr/>
        </p:nvPicPr>
        <p:blipFill>
          <a:blip r:embed="rId4"/>
          <a:stretch/>
        </p:blipFill>
        <p:spPr>
          <a:xfrm>
            <a:off x="990720" y="2324160"/>
            <a:ext cx="5549760" cy="1346040"/>
          </a:xfrm>
          <a:prstGeom prst="rect">
            <a:avLst/>
          </a:prstGeom>
          <a:ln>
            <a:noFill/>
          </a:ln>
        </p:spPr>
      </p:pic>
      <p:pic>
        <p:nvPicPr>
          <p:cNvPr id="3255" name="" descr=""/>
          <p:cNvPicPr/>
          <p:nvPr/>
        </p:nvPicPr>
        <p:blipFill>
          <a:blip r:embed="rId5"/>
          <a:stretch/>
        </p:blipFill>
        <p:spPr>
          <a:xfrm>
            <a:off x="1371600" y="3772080"/>
            <a:ext cx="7188120" cy="1320840"/>
          </a:xfrm>
          <a:prstGeom prst="rect">
            <a:avLst/>
          </a:prstGeom>
          <a:ln>
            <a:noFill/>
          </a:ln>
        </p:spPr>
      </p:pic>
      <p:pic>
        <p:nvPicPr>
          <p:cNvPr id="3256" name="" descr=""/>
          <p:cNvPicPr/>
          <p:nvPr/>
        </p:nvPicPr>
        <p:blipFill>
          <a:blip r:embed="rId6"/>
          <a:stretch/>
        </p:blipFill>
        <p:spPr>
          <a:xfrm>
            <a:off x="1397160" y="5308560"/>
            <a:ext cx="2451240" cy="787320"/>
          </a:xfrm>
          <a:prstGeom prst="rect">
            <a:avLst/>
          </a:prstGeom>
          <a:ln>
            <a:noFill/>
          </a:ln>
        </p:spPr>
      </p:pic>
      <p:pic>
        <p:nvPicPr>
          <p:cNvPr id="3257" name="" descr=""/>
          <p:cNvPicPr/>
          <p:nvPr/>
        </p:nvPicPr>
        <p:blipFill>
          <a:blip r:embed="rId7"/>
          <a:stretch/>
        </p:blipFill>
        <p:spPr>
          <a:xfrm>
            <a:off x="2705040" y="1295280"/>
            <a:ext cx="520560" cy="49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2" dur="indefinite" restart="never" nodeType="tmRoot">
          <p:childTnLst>
            <p:seq>
              <p:cTn id="573" dur="indefinite" nodeType="mainSeq">
                <p:childTnLst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CustomShape 1"/>
          <p:cNvSpPr/>
          <p:nvPr/>
        </p:nvSpPr>
        <p:spPr>
          <a:xfrm>
            <a:off x="528840" y="1928160"/>
            <a:ext cx="565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0000"/>
                </a:solidFill>
                <a:latin typeface="Times New Roman"/>
              </a:rPr>
              <a:t>Même chose pour </a:t>
            </a:r>
            <a:r>
              <a:rPr b="1" lang="fr-CA" sz="1800" spc="-1" strike="noStrike">
                <a:solidFill>
                  <a:srgbClr val="ff0000"/>
                </a:solidFill>
                <a:latin typeface="Times New Roman"/>
              </a:rPr>
              <a:t>1 </a:t>
            </a:r>
            <a:r>
              <a:rPr b="1" lang="en-CA" sz="1800" spc="-1" strike="noStrike">
                <a:solidFill>
                  <a:srgbClr val="ff0000"/>
                </a:solidFill>
                <a:latin typeface="Times New Roman"/>
              </a:rPr>
              <a:t>couche 5x4 et une </a:t>
            </a:r>
            <a:r>
              <a:rPr b="1" i="1" lang="en-CA" sz="1800" spc="-1" strike="noStrike">
                <a:solidFill>
                  <a:srgbClr val="ff0000"/>
                </a:solidFill>
                <a:latin typeface="Times New Roman"/>
              </a:rPr>
              <a:t>batch</a:t>
            </a:r>
            <a:r>
              <a:rPr b="1" lang="en-CA" sz="1800" spc="-1" strike="noStrike">
                <a:solidFill>
                  <a:srgbClr val="ff0000"/>
                </a:solidFill>
                <a:latin typeface="Times New Roman"/>
              </a:rPr>
              <a:t> de 3 données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3259" name="" descr=""/>
          <p:cNvPicPr/>
          <p:nvPr/>
        </p:nvPicPr>
        <p:blipFill>
          <a:blip r:embed="rId1"/>
          <a:stretch/>
        </p:blipFill>
        <p:spPr>
          <a:xfrm>
            <a:off x="3886200" y="1574640"/>
            <a:ext cx="431640" cy="431640"/>
          </a:xfrm>
          <a:prstGeom prst="rect">
            <a:avLst/>
          </a:prstGeom>
          <a:ln>
            <a:noFill/>
          </a:ln>
        </p:spPr>
      </p:pic>
      <p:pic>
        <p:nvPicPr>
          <p:cNvPr id="3260" name="" descr=""/>
          <p:cNvPicPr/>
          <p:nvPr/>
        </p:nvPicPr>
        <p:blipFill>
          <a:blip r:embed="rId2"/>
          <a:stretch/>
        </p:blipFill>
        <p:spPr>
          <a:xfrm>
            <a:off x="4889520" y="154944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3261" name="" descr=""/>
          <p:cNvPicPr/>
          <p:nvPr/>
        </p:nvPicPr>
        <p:blipFill>
          <a:blip r:embed="rId3"/>
          <a:stretch/>
        </p:blipFill>
        <p:spPr>
          <a:xfrm>
            <a:off x="5956200" y="1536840"/>
            <a:ext cx="330120" cy="406440"/>
          </a:xfrm>
          <a:prstGeom prst="rect">
            <a:avLst/>
          </a:prstGeom>
          <a:ln>
            <a:noFill/>
          </a:ln>
        </p:spPr>
      </p:pic>
      <p:pic>
        <p:nvPicPr>
          <p:cNvPr id="3262" name="" descr=""/>
          <p:cNvPicPr/>
          <p:nvPr/>
        </p:nvPicPr>
        <p:blipFill>
          <a:blip r:embed="rId4"/>
          <a:stretch/>
        </p:blipFill>
        <p:spPr>
          <a:xfrm>
            <a:off x="2197080" y="2438280"/>
            <a:ext cx="4813200" cy="3403440"/>
          </a:xfrm>
          <a:prstGeom prst="rect">
            <a:avLst/>
          </a:prstGeom>
          <a:ln>
            <a:noFill/>
          </a:ln>
        </p:spPr>
      </p:pic>
      <p:pic>
        <p:nvPicPr>
          <p:cNvPr id="3263" name="" descr=""/>
          <p:cNvPicPr/>
          <p:nvPr/>
        </p:nvPicPr>
        <p:blipFill>
          <a:blip r:embed="rId5"/>
          <a:stretch/>
        </p:blipFill>
        <p:spPr>
          <a:xfrm>
            <a:off x="2222640" y="5994360"/>
            <a:ext cx="2298600" cy="660240"/>
          </a:xfrm>
          <a:prstGeom prst="rect">
            <a:avLst/>
          </a:prstGeom>
          <a:ln>
            <a:noFill/>
          </a:ln>
        </p:spPr>
      </p:pic>
      <p:pic>
        <p:nvPicPr>
          <p:cNvPr id="3264" name="" descr=""/>
          <p:cNvPicPr/>
          <p:nvPr/>
        </p:nvPicPr>
        <p:blipFill>
          <a:blip r:embed="rId6"/>
          <a:stretch/>
        </p:blipFill>
        <p:spPr>
          <a:xfrm>
            <a:off x="3086280" y="63360"/>
            <a:ext cx="3314880" cy="151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6" dur="indefinite" restart="never" nodeType="tmRoot">
          <p:childTnLst>
            <p:seq>
              <p:cTn id="587" dur="indefinite" nodeType="mainSeq">
                <p:childTnLst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TextShape 1"/>
          <p:cNvSpPr txBox="1"/>
          <p:nvPr/>
        </p:nvSpPr>
        <p:spPr>
          <a:xfrm>
            <a:off x="78480" y="95760"/>
            <a:ext cx="878652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Vectorisation de la rétro-propagation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66" name="CustomShape 2"/>
          <p:cNvSpPr/>
          <p:nvPr/>
        </p:nvSpPr>
        <p:spPr>
          <a:xfrm>
            <a:off x="749160" y="1105920"/>
            <a:ext cx="7423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En résumé, lorsqu’on rétro-propage le gradient d’une batch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267" name="CustomShape 3"/>
          <p:cNvSpPr/>
          <p:nvPr/>
        </p:nvSpPr>
        <p:spPr>
          <a:xfrm>
            <a:off x="693360" y="2410200"/>
            <a:ext cx="14428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Au niveau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neuronal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268" name="CustomShape 4"/>
          <p:cNvSpPr/>
          <p:nvPr/>
        </p:nvSpPr>
        <p:spPr>
          <a:xfrm>
            <a:off x="528120" y="4722840"/>
            <a:ext cx="17737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Au niveau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de la couche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269" name="CustomShape 5"/>
          <p:cNvSpPr/>
          <p:nvPr/>
        </p:nvSpPr>
        <p:spPr>
          <a:xfrm>
            <a:off x="426600" y="2081520"/>
            <a:ext cx="7732800" cy="161928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0" name="CustomShape 6"/>
          <p:cNvSpPr/>
          <p:nvPr/>
        </p:nvSpPr>
        <p:spPr>
          <a:xfrm>
            <a:off x="426600" y="4214880"/>
            <a:ext cx="7732800" cy="19332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1" name="Line 7"/>
          <p:cNvSpPr/>
          <p:nvPr/>
        </p:nvSpPr>
        <p:spPr>
          <a:xfrm>
            <a:off x="2403360" y="2081160"/>
            <a:ext cx="0" cy="16196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72" name="Line 8"/>
          <p:cNvSpPr/>
          <p:nvPr/>
        </p:nvSpPr>
        <p:spPr>
          <a:xfrm>
            <a:off x="2403360" y="4214520"/>
            <a:ext cx="0" cy="19335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73" name="Line 9"/>
          <p:cNvSpPr/>
          <p:nvPr/>
        </p:nvSpPr>
        <p:spPr>
          <a:xfrm>
            <a:off x="4715640" y="2081160"/>
            <a:ext cx="0" cy="16196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74" name="Line 10"/>
          <p:cNvSpPr/>
          <p:nvPr/>
        </p:nvSpPr>
        <p:spPr>
          <a:xfrm>
            <a:off x="4715640" y="4214520"/>
            <a:ext cx="0" cy="19335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75" name="CustomShape 11"/>
          <p:cNvSpPr/>
          <p:nvPr/>
        </p:nvSpPr>
        <p:spPr>
          <a:xfrm>
            <a:off x="2402640" y="2386080"/>
            <a:ext cx="23115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Multi.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Vecteur-Matrice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276" name="CustomShape 12"/>
          <p:cNvSpPr/>
          <p:nvPr/>
        </p:nvSpPr>
        <p:spPr>
          <a:xfrm>
            <a:off x="2381760" y="4698720"/>
            <a:ext cx="23529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Multi.</a:t>
            </a:r>
            <a:endParaRPr b="0" lang="en-CA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Matrice-Matrice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277" name="" descr=""/>
          <p:cNvPicPr/>
          <p:nvPr/>
        </p:nvPicPr>
        <p:blipFill>
          <a:blip r:embed="rId1"/>
          <a:stretch/>
        </p:blipFill>
        <p:spPr>
          <a:xfrm>
            <a:off x="5257800" y="2209680"/>
            <a:ext cx="2298600" cy="1447920"/>
          </a:xfrm>
          <a:prstGeom prst="rect">
            <a:avLst/>
          </a:prstGeom>
          <a:ln>
            <a:noFill/>
          </a:ln>
        </p:spPr>
      </p:pic>
      <p:pic>
        <p:nvPicPr>
          <p:cNvPr id="3278" name="" descr=""/>
          <p:cNvPicPr/>
          <p:nvPr/>
        </p:nvPicPr>
        <p:blipFill>
          <a:blip r:embed="rId2"/>
          <a:stretch/>
        </p:blipFill>
        <p:spPr>
          <a:xfrm>
            <a:off x="5283360" y="4419720"/>
            <a:ext cx="2298600" cy="135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4" dur="indefinite" restart="never" nodeType="tmRoot">
          <p:childTnLst>
            <p:seq>
              <p:cTn id="595" dur="indefinite" nodeType="mainSeq">
                <p:childTnLst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69440" y="151560"/>
            <a:ext cx="7772040" cy="67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Perceptron Multiclasse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1068480" y="981000"/>
            <a:ext cx="4454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Fonction de coût (</a:t>
            </a:r>
            <a:r>
              <a:rPr b="1" i="1" lang="en-US" sz="2400" spc="-1" strike="noStrike">
                <a:solidFill>
                  <a:srgbClr val="ff0000"/>
                </a:solidFill>
                <a:latin typeface="Times New Roman"/>
              </a:rPr>
              <a:t>Perceptron loss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 flipV="1">
            <a:off x="1981080" y="2495880"/>
            <a:ext cx="822600" cy="62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8" name="CustomShape 4"/>
          <p:cNvSpPr/>
          <p:nvPr/>
        </p:nvSpPr>
        <p:spPr>
          <a:xfrm>
            <a:off x="931680" y="3110040"/>
            <a:ext cx="2643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Somme sur l’ensemble des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données mal classées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89" name="CustomShape 5"/>
          <p:cNvSpPr/>
          <p:nvPr/>
        </p:nvSpPr>
        <p:spPr>
          <a:xfrm flipH="1" flipV="1">
            <a:off x="3697920" y="2390760"/>
            <a:ext cx="30240" cy="172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0" name="CustomShape 6"/>
          <p:cNvSpPr/>
          <p:nvPr/>
        </p:nvSpPr>
        <p:spPr>
          <a:xfrm>
            <a:off x="2511360" y="4207320"/>
            <a:ext cx="272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Times New Roman"/>
              </a:rPr>
              <a:t>Score de la mauvaise classe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91" name="CustomShape 7"/>
          <p:cNvSpPr/>
          <p:nvPr/>
        </p:nvSpPr>
        <p:spPr>
          <a:xfrm flipH="1" flipV="1">
            <a:off x="4910760" y="2390040"/>
            <a:ext cx="1052280" cy="85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c79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8"/>
          <p:cNvSpPr/>
          <p:nvPr/>
        </p:nvSpPr>
        <p:spPr>
          <a:xfrm>
            <a:off x="6084720" y="3240720"/>
            <a:ext cx="242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solidFill>
                  <a:srgbClr val="009973"/>
                </a:solidFill>
                <a:latin typeface="Times New Roman"/>
              </a:rPr>
              <a:t>Score de la bonne classe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1600200" y="1676520"/>
            <a:ext cx="4254480" cy="83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TextShape 1"/>
          <p:cNvSpPr txBox="1"/>
          <p:nvPr/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Pour plus de détails: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80" name="CustomShape 2"/>
          <p:cNvSpPr/>
          <p:nvPr/>
        </p:nvSpPr>
        <p:spPr>
          <a:xfrm>
            <a:off x="166320" y="2909160"/>
            <a:ext cx="88106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https://medium.com/datathings/vectorized-implementation-of-back-propagation-1011884df84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Times New Roman"/>
              </a:rPr>
              <a:t>https://peterroelants.github.io/posts/neural-network-implementation-part04/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1" name="Picture 2" descr="Image result for mini-batch sgd python"/>
          <p:cNvPicPr/>
          <p:nvPr/>
        </p:nvPicPr>
        <p:blipFill>
          <a:blip r:embed="rId1"/>
          <a:stretch/>
        </p:blipFill>
        <p:spPr>
          <a:xfrm>
            <a:off x="396720" y="2168280"/>
            <a:ext cx="8533080" cy="267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TextShape 1"/>
          <p:cNvSpPr txBox="1"/>
          <p:nvPr/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Comment initialiser un réseau de neurones?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83" name="" descr=""/>
          <p:cNvPicPr/>
          <p:nvPr/>
        </p:nvPicPr>
        <p:blipFill>
          <a:blip r:embed="rId1"/>
          <a:stretch/>
        </p:blipFill>
        <p:spPr>
          <a:xfrm>
            <a:off x="1905120" y="2603520"/>
            <a:ext cx="5156280" cy="233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TextShape 1"/>
          <p:cNvSpPr txBox="1"/>
          <p:nvPr/>
        </p:nvSpPr>
        <p:spPr>
          <a:xfrm>
            <a:off x="646560" y="1440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r-CA" sz="4400" spc="-1" strike="noStrike">
                <a:solidFill>
                  <a:srgbClr val="000000"/>
                </a:solidFill>
                <a:latin typeface="Times New Roman"/>
              </a:rPr>
              <a:t>Initialisation</a:t>
            </a:r>
            <a:endParaRPr b="0" lang="fr-CA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85" name="CustomShape 2"/>
          <p:cNvSpPr/>
          <p:nvPr/>
        </p:nvSpPr>
        <p:spPr>
          <a:xfrm>
            <a:off x="1186920" y="1486440"/>
            <a:ext cx="5634000" cy="30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Times New Roman"/>
              </a:rPr>
              <a:t>Première idée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: faibles valeurs aléatoires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(Gaussienne 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Fonctionne bien pour de petits réseaux mais 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pas pour des réseaux profonds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286" name="CustomShape 3"/>
          <p:cNvSpPr/>
          <p:nvPr/>
        </p:nvSpPr>
        <p:spPr>
          <a:xfrm>
            <a:off x="1503360" y="2823480"/>
            <a:ext cx="6581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Courier New"/>
              </a:rPr>
              <a:t>W_i=0.01*np.random.randn(H_i,H_im1)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3287" name="Picture 4" descr="Worker with screwdrive Free Photo"/>
          <p:cNvPicPr/>
          <p:nvPr/>
        </p:nvPicPr>
        <p:blipFill>
          <a:blip r:embed="rId1"/>
          <a:stretch/>
        </p:blipFill>
        <p:spPr>
          <a:xfrm>
            <a:off x="952200" y="4622040"/>
            <a:ext cx="1941840" cy="1941840"/>
          </a:xfrm>
          <a:prstGeom prst="rect">
            <a:avLst/>
          </a:prstGeom>
          <a:ln>
            <a:noFill/>
          </a:ln>
        </p:spPr>
      </p:pic>
      <p:sp>
        <p:nvSpPr>
          <p:cNvPr id="3288" name="CustomShape 4"/>
          <p:cNvSpPr/>
          <p:nvPr/>
        </p:nvSpPr>
        <p:spPr>
          <a:xfrm>
            <a:off x="2828160" y="5039640"/>
            <a:ext cx="62953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E.g. réseau à 10 couches avec 500 neurones par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couche et des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tanh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 comme fonctions d’activation.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9" name="Picture 2" descr="Image result for tanh"/>
          <p:cNvPicPr/>
          <p:nvPr/>
        </p:nvPicPr>
        <p:blipFill>
          <a:blip r:embed="rId1"/>
          <a:stretch/>
        </p:blipFill>
        <p:spPr>
          <a:xfrm>
            <a:off x="2149560" y="2075040"/>
            <a:ext cx="4897080" cy="3169440"/>
          </a:xfrm>
          <a:prstGeom prst="rect">
            <a:avLst/>
          </a:prstGeom>
          <a:ln>
            <a:noFill/>
          </a:ln>
        </p:spPr>
      </p:pic>
      <p:sp>
        <p:nvSpPr>
          <p:cNvPr id="3290" name="CustomShape 1"/>
          <p:cNvSpPr/>
          <p:nvPr/>
        </p:nvSpPr>
        <p:spPr>
          <a:xfrm>
            <a:off x="1600560" y="1056240"/>
            <a:ext cx="1951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Rappel tanh…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Picture 3" descr=""/>
          <p:cNvPicPr/>
          <p:nvPr/>
        </p:nvPicPr>
        <p:blipFill>
          <a:blip r:embed="rId1"/>
          <a:stretch/>
        </p:blipFill>
        <p:spPr>
          <a:xfrm>
            <a:off x="276480" y="652320"/>
            <a:ext cx="8092080" cy="6030720"/>
          </a:xfrm>
          <a:prstGeom prst="rect">
            <a:avLst/>
          </a:prstGeom>
          <a:ln>
            <a:noFill/>
          </a:ln>
        </p:spPr>
      </p:pic>
      <p:sp>
        <p:nvSpPr>
          <p:cNvPr id="3292" name="CustomShape 1"/>
          <p:cNvSpPr/>
          <p:nvPr/>
        </p:nvSpPr>
        <p:spPr>
          <a:xfrm>
            <a:off x="5703120" y="662004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293" name="CustomShape 2"/>
          <p:cNvSpPr/>
          <p:nvPr/>
        </p:nvSpPr>
        <p:spPr>
          <a:xfrm>
            <a:off x="613800" y="190800"/>
            <a:ext cx="6523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Histogrammes des valeurs de sortie des 10 couches.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294" name="CustomShape 3"/>
          <p:cNvSpPr/>
          <p:nvPr/>
        </p:nvSpPr>
        <p:spPr>
          <a:xfrm>
            <a:off x="5340600" y="948960"/>
            <a:ext cx="33710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L’activation des couches devient zéro!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5" name="Picture 3" descr=""/>
          <p:cNvPicPr/>
          <p:nvPr/>
        </p:nvPicPr>
        <p:blipFill>
          <a:blip r:embed="rId1"/>
          <a:stretch/>
        </p:blipFill>
        <p:spPr>
          <a:xfrm>
            <a:off x="276480" y="652320"/>
            <a:ext cx="8092080" cy="6030720"/>
          </a:xfrm>
          <a:prstGeom prst="rect">
            <a:avLst/>
          </a:prstGeom>
          <a:ln>
            <a:noFill/>
          </a:ln>
        </p:spPr>
      </p:pic>
      <p:sp>
        <p:nvSpPr>
          <p:cNvPr id="3296" name="CustomShape 1"/>
          <p:cNvSpPr/>
          <p:nvPr/>
        </p:nvSpPr>
        <p:spPr>
          <a:xfrm>
            <a:off x="5703120" y="662004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297" name="CustomShape 2"/>
          <p:cNvSpPr/>
          <p:nvPr/>
        </p:nvSpPr>
        <p:spPr>
          <a:xfrm>
            <a:off x="613800" y="190800"/>
            <a:ext cx="6523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Histogrammes des valeurs de sortie des 10 couches.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298" name="CustomShape 3"/>
          <p:cNvSpPr/>
          <p:nvPr/>
        </p:nvSpPr>
        <p:spPr>
          <a:xfrm>
            <a:off x="5340600" y="948960"/>
            <a:ext cx="33710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Vous voyez ce qui arrive à la </a:t>
            </a:r>
            <a:r>
              <a:rPr b="1" i="1" lang="fr-CA" sz="2400" spc="-1" strike="noStrike">
                <a:solidFill>
                  <a:srgbClr val="ff0000"/>
                </a:solidFill>
                <a:latin typeface="Times New Roman"/>
              </a:rPr>
              <a:t>forward pass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et la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rétropropagation?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9" name="Picture 3" descr=""/>
          <p:cNvPicPr/>
          <p:nvPr/>
        </p:nvPicPr>
        <p:blipFill>
          <a:blip r:embed="rId1"/>
          <a:stretch/>
        </p:blipFill>
        <p:spPr>
          <a:xfrm>
            <a:off x="756000" y="337320"/>
            <a:ext cx="7552800" cy="6171840"/>
          </a:xfrm>
          <a:prstGeom prst="rect">
            <a:avLst/>
          </a:prstGeom>
          <a:ln>
            <a:noFill/>
          </a:ln>
        </p:spPr>
      </p:pic>
      <p:sp>
        <p:nvSpPr>
          <p:cNvPr id="3300" name="CustomShape 1"/>
          <p:cNvSpPr/>
          <p:nvPr/>
        </p:nvSpPr>
        <p:spPr>
          <a:xfrm>
            <a:off x="5679000" y="639504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301" name="CustomShape 2"/>
          <p:cNvSpPr/>
          <p:nvPr/>
        </p:nvSpPr>
        <p:spPr>
          <a:xfrm>
            <a:off x="690120" y="269280"/>
            <a:ext cx="7286760" cy="409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2" name="CustomShape 3"/>
          <p:cNvSpPr/>
          <p:nvPr/>
        </p:nvSpPr>
        <p:spPr>
          <a:xfrm>
            <a:off x="4341960" y="848160"/>
            <a:ext cx="3836880" cy="131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3" name="CustomShape 4"/>
          <p:cNvSpPr/>
          <p:nvPr/>
        </p:nvSpPr>
        <p:spPr>
          <a:xfrm>
            <a:off x="1579680" y="269280"/>
            <a:ext cx="6033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Courier New"/>
              </a:rPr>
              <a:t>W_i=np.random.randn(H_i,H_im1)*1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04" name="CustomShape 5"/>
          <p:cNvSpPr/>
          <p:nvPr/>
        </p:nvSpPr>
        <p:spPr>
          <a:xfrm flipH="1" flipV="1">
            <a:off x="7346520" y="730800"/>
            <a:ext cx="16560" cy="82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3305" name="CustomShape 6"/>
          <p:cNvSpPr/>
          <p:nvPr/>
        </p:nvSpPr>
        <p:spPr>
          <a:xfrm>
            <a:off x="5869800" y="1555560"/>
            <a:ext cx="3290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Courier New"/>
              </a:rPr>
              <a:t>1 au lieu de 0.01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6" name="Picture 3" descr=""/>
          <p:cNvPicPr/>
          <p:nvPr/>
        </p:nvPicPr>
        <p:blipFill>
          <a:blip r:embed="rId1"/>
          <a:stretch/>
        </p:blipFill>
        <p:spPr>
          <a:xfrm>
            <a:off x="756000" y="337320"/>
            <a:ext cx="7552800" cy="6171840"/>
          </a:xfrm>
          <a:prstGeom prst="rect">
            <a:avLst/>
          </a:prstGeom>
          <a:ln>
            <a:noFill/>
          </a:ln>
        </p:spPr>
      </p:pic>
      <p:sp>
        <p:nvSpPr>
          <p:cNvPr id="3307" name="CustomShape 1"/>
          <p:cNvSpPr/>
          <p:nvPr/>
        </p:nvSpPr>
        <p:spPr>
          <a:xfrm>
            <a:off x="5679000" y="639504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308" name="CustomShape 2"/>
          <p:cNvSpPr/>
          <p:nvPr/>
        </p:nvSpPr>
        <p:spPr>
          <a:xfrm>
            <a:off x="690120" y="269280"/>
            <a:ext cx="7286760" cy="409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9" name="CustomShape 3"/>
          <p:cNvSpPr/>
          <p:nvPr/>
        </p:nvSpPr>
        <p:spPr>
          <a:xfrm>
            <a:off x="4375800" y="579600"/>
            <a:ext cx="3836880" cy="131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0" name="CustomShape 4"/>
          <p:cNvSpPr/>
          <p:nvPr/>
        </p:nvSpPr>
        <p:spPr>
          <a:xfrm>
            <a:off x="4641840" y="1177920"/>
            <a:ext cx="42044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Courier New"/>
              </a:rPr>
              <a:t>La sortie des neurones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ff0000"/>
                </a:solidFill>
                <a:latin typeface="Courier New"/>
              </a:rPr>
              <a:t>sature à 1 ou -1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11" name="CustomShape 5"/>
          <p:cNvSpPr/>
          <p:nvPr/>
        </p:nvSpPr>
        <p:spPr>
          <a:xfrm>
            <a:off x="1579680" y="269280"/>
            <a:ext cx="6033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Courier New"/>
              </a:rPr>
              <a:t>W_i=np.random.randn(H_i,H_im1)*1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2" name="Picture 3" descr=""/>
          <p:cNvPicPr/>
          <p:nvPr/>
        </p:nvPicPr>
        <p:blipFill>
          <a:blip r:embed="rId1"/>
          <a:stretch/>
        </p:blipFill>
        <p:spPr>
          <a:xfrm>
            <a:off x="756000" y="337320"/>
            <a:ext cx="7552800" cy="6171840"/>
          </a:xfrm>
          <a:prstGeom prst="rect">
            <a:avLst/>
          </a:prstGeom>
          <a:ln>
            <a:noFill/>
          </a:ln>
        </p:spPr>
      </p:pic>
      <p:sp>
        <p:nvSpPr>
          <p:cNvPr id="3313" name="CustomShape 1"/>
          <p:cNvSpPr/>
          <p:nvPr/>
        </p:nvSpPr>
        <p:spPr>
          <a:xfrm>
            <a:off x="5679000" y="6395040"/>
            <a:ext cx="2919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Cr</a:t>
            </a:r>
            <a:r>
              <a:rPr b="0" lang="fr-CA" sz="1600" spc="-1" strike="noStrike">
                <a:solidFill>
                  <a:srgbClr val="000000"/>
                </a:solidFill>
                <a:latin typeface="Times New Roman"/>
              </a:rPr>
              <a:t>édit http://cs231n.stanford.edu/</a:t>
            </a:r>
            <a:endParaRPr b="0" lang="en-CA" sz="1600" spc="-1" strike="noStrike">
              <a:latin typeface="Arial"/>
            </a:endParaRPr>
          </a:p>
        </p:txBody>
      </p:sp>
      <p:sp>
        <p:nvSpPr>
          <p:cNvPr id="3314" name="CustomShape 2"/>
          <p:cNvSpPr/>
          <p:nvPr/>
        </p:nvSpPr>
        <p:spPr>
          <a:xfrm>
            <a:off x="690120" y="269280"/>
            <a:ext cx="7286760" cy="409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5" name="CustomShape 3"/>
          <p:cNvSpPr/>
          <p:nvPr/>
        </p:nvSpPr>
        <p:spPr>
          <a:xfrm>
            <a:off x="4341960" y="848160"/>
            <a:ext cx="3836880" cy="131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6" name="CustomShape 4"/>
          <p:cNvSpPr/>
          <p:nvPr/>
        </p:nvSpPr>
        <p:spPr>
          <a:xfrm>
            <a:off x="5340600" y="948960"/>
            <a:ext cx="33710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Vous voyez ce qui arrive à la </a:t>
            </a:r>
            <a:r>
              <a:rPr b="1" i="1" lang="fr-CA" sz="2400" spc="-1" strike="noStrike">
                <a:solidFill>
                  <a:srgbClr val="ff0000"/>
                </a:solidFill>
                <a:latin typeface="Times New Roman"/>
              </a:rPr>
              <a:t>forward pass </a:t>
            </a:r>
            <a:r>
              <a:rPr b="0" lang="fr-CA" sz="2400" spc="-1" strike="noStrike">
                <a:solidFill>
                  <a:srgbClr val="000000"/>
                </a:solidFill>
                <a:latin typeface="Times New Roman"/>
              </a:rPr>
              <a:t>et la </a:t>
            </a:r>
            <a:r>
              <a:rPr b="1" lang="fr-CA" sz="2400" spc="-1" strike="noStrike">
                <a:solidFill>
                  <a:srgbClr val="ff0000"/>
                </a:solidFill>
                <a:latin typeface="Times New Roman"/>
              </a:rPr>
              <a:t>rétropropagation?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3317" name="CustomShape 5"/>
          <p:cNvSpPr/>
          <p:nvPr/>
        </p:nvSpPr>
        <p:spPr>
          <a:xfrm>
            <a:off x="1579680" y="269280"/>
            <a:ext cx="6033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CA" sz="2400" spc="-1" strike="noStrike">
                <a:solidFill>
                  <a:srgbClr val="000000"/>
                </a:solidFill>
                <a:latin typeface="Courier New"/>
              </a:rPr>
              <a:t>W_i=np.random.randn(H_i,H_im1)*1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99733</TotalTime>
  <Application>LibreOffice/6.4.7.2$Linux_X86_64 LibreOffice_project/40$Build-2</Application>
  <Words>3672</Words>
  <Paragraphs>926</Paragraphs>
  <Company>UdeM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2006-12-12T14:46:28Z</dcterms:created>
  <dc:creator>Pierre-Marc Jodoin</dc:creator>
  <dc:description/>
  <dc:language>en-CA</dc:language>
  <cp:lastModifiedBy/>
  <cp:lastPrinted>2019-07-22T20:18:13Z</cp:lastPrinted>
  <dcterms:modified xsi:type="dcterms:W3CDTF">2021-12-26T16:57:41Z</dcterms:modified>
  <cp:revision>2767</cp:revision>
  <dc:subject/>
  <dc:title>Analyse d’images IFT 529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UdeM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149</vt:i4>
  </property>
</Properties>
</file>